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3" r:id="rId4"/>
  </p:sldMasterIdLst>
  <p:notesMasterIdLst>
    <p:notesMasterId r:id="rId7"/>
  </p:notesMasterIdLst>
  <p:handoutMasterIdLst>
    <p:handoutMasterId r:id="rId54"/>
  </p:handoutMasterIdLst>
  <p:sldIdLst>
    <p:sldId id="284" r:id="rId5"/>
    <p:sldId id="282" r:id="rId6"/>
    <p:sldId id="295" r:id="rId8"/>
    <p:sldId id="287" r:id="rId9"/>
    <p:sldId id="286" r:id="rId10"/>
    <p:sldId id="290" r:id="rId11"/>
    <p:sldId id="308" r:id="rId12"/>
    <p:sldId id="309" r:id="rId13"/>
    <p:sldId id="310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288" r:id="rId49"/>
    <p:sldId id="303" r:id="rId50"/>
    <p:sldId id="304" r:id="rId51"/>
    <p:sldId id="305" r:id="rId52"/>
    <p:sldId id="283" r:id="rId53"/>
  </p:sldIdLst>
  <p:sldSz cx="9144000" cy="51435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495150"/>
    <a:srgbClr val="F7F7F7"/>
    <a:srgbClr val="EF2E07"/>
    <a:srgbClr val="A60000"/>
    <a:srgbClr val="C72520"/>
    <a:srgbClr val="D00000"/>
    <a:srgbClr val="F83C1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87"/>
    <p:restoredTop sz="94619"/>
  </p:normalViewPr>
  <p:slideViewPr>
    <p:cSldViewPr showGuides="1">
      <p:cViewPr varScale="1">
        <p:scale>
          <a:sx n="110" d="100"/>
          <a:sy n="110" d="100"/>
        </p:scale>
        <p:origin x="72" y="293"/>
      </p:cViewPr>
      <p:guideLst>
        <p:guide orient="horz" pos="1605"/>
        <p:guide pos="29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A436BC7-0189-4683-8907-8C73C9A4742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FF53748-5396-4EAA-8436-830E4E3FC7C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F288E0-7875-42C4-84C8-98DBBD3BF4D2}" type="datetimeFigureOut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241D7DD-56D6-4694-B430-2A3B8A0064AE}" type="slidenum">
              <a:rPr kumimoji="0" lang="zh-CN" altLang="en-US" sz="1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组合 42"/>
          <p:cNvGrpSpPr/>
          <p:nvPr userDrawn="1"/>
        </p:nvGrpSpPr>
        <p:grpSpPr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028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391" y="4364115"/>
              <a:ext cx="196455" cy="15813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0.xml"/><Relationship Id="rId11" Type="http://schemas.openxmlformats.org/officeDocument/2006/relationships/image" Target="../media/image12.jpeg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122" name="TextBox 1"/>
          <p:cNvSpPr txBox="1"/>
          <p:nvPr/>
        </p:nvSpPr>
        <p:spPr>
          <a:xfrm>
            <a:off x="1258888" y="1131888"/>
            <a:ext cx="6408737" cy="6461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sz="36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突破</a:t>
            </a:r>
            <a:r>
              <a:rPr lang="en-US" altLang="zh-CN" sz="36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JAVA</a:t>
            </a:r>
            <a:r>
              <a:rPr lang="zh-CN" altLang="en-US" sz="36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面试</a:t>
            </a:r>
            <a:r>
              <a:rPr lang="en-US" altLang="zh-CN" sz="36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多线程</a:t>
            </a:r>
            <a:endParaRPr lang="zh-CN" altLang="en-US" sz="3600" b="1" dirty="0">
              <a:solidFill>
                <a:schemeClr val="bg1"/>
              </a:solidFill>
              <a:latin typeface="思源黑体 CN Heavy"/>
              <a:ea typeface="思源黑体 CN Heavy"/>
            </a:endParaRPr>
          </a:p>
        </p:txBody>
      </p:sp>
      <p:sp>
        <p:nvSpPr>
          <p:cNvPr id="5123" name="TextBox 2"/>
          <p:cNvSpPr txBox="1"/>
          <p:nvPr/>
        </p:nvSpPr>
        <p:spPr>
          <a:xfrm>
            <a:off x="1765300" y="1998663"/>
            <a:ext cx="2447925" cy="3079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400" dirty="0">
                <a:solidFill>
                  <a:schemeClr val="bg1"/>
                </a:solidFill>
                <a:latin typeface="思源黑体 CN Normal"/>
                <a:ea typeface="思源黑体 CN Normal"/>
              </a:rPr>
              <a:t>讲师：安老师</a:t>
            </a:r>
            <a:endParaRPr lang="zh-CN" altLang="en-US" sz="1400" dirty="0">
              <a:solidFill>
                <a:schemeClr val="bg1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5124" name="TextBox 2"/>
          <p:cNvSpPr txBox="1"/>
          <p:nvPr/>
        </p:nvSpPr>
        <p:spPr>
          <a:xfrm>
            <a:off x="1765300" y="2355850"/>
            <a:ext cx="5759450" cy="7842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000" dirty="0">
                <a:solidFill>
                  <a:schemeClr val="bg1"/>
                </a:solidFill>
                <a:latin typeface="思源黑体 CN Normal"/>
                <a:ea typeface="思源黑体 CN Normal"/>
              </a:rPr>
              <a:t>简介：曾在</a:t>
            </a:r>
            <a:r>
              <a:rPr lang="en-US" altLang="zh-CN" sz="1000" dirty="0">
                <a:solidFill>
                  <a:schemeClr val="bg1"/>
                </a:solidFill>
                <a:latin typeface="思源黑体 CN Normal"/>
                <a:ea typeface="思源黑体 CN Normal"/>
              </a:rPr>
              <a:t>CNTV</a:t>
            </a:r>
            <a:r>
              <a:rPr lang="zh-CN" altLang="en-US" sz="1000" dirty="0">
                <a:solidFill>
                  <a:schemeClr val="bg1"/>
                </a:solidFill>
                <a:latin typeface="思源黑体 CN Normal"/>
                <a:ea typeface="思源黑体 CN Normal"/>
              </a:rPr>
              <a:t>、中科软担任架构师、项目经理等职。</a:t>
            </a:r>
            <a:r>
              <a:rPr lang="en-US" altLang="zh-CN" sz="1000" dirty="0">
                <a:solidFill>
                  <a:schemeClr val="bg1"/>
                </a:solidFill>
                <a:latin typeface="思源黑体 CN Normal"/>
                <a:ea typeface="思源黑体 CN Normal"/>
              </a:rPr>
              <a:t>6</a:t>
            </a:r>
            <a:r>
              <a:rPr lang="zh-CN" altLang="en-US" sz="1000" dirty="0">
                <a:solidFill>
                  <a:schemeClr val="bg1"/>
                </a:solidFill>
                <a:latin typeface="思源黑体 CN Normal"/>
                <a:ea typeface="思源黑体 CN Normal"/>
              </a:rPr>
              <a:t>年软件开发经验，熟悉软件开发和测试流程，精通 Java 以及 JavaEE 相关技术框架，精通 Oracle、MySQL、Redis 等数据库,擅长系统重构、系统优化。</a:t>
            </a:r>
            <a:endParaRPr lang="zh-CN" altLang="en-US" sz="1000" dirty="0">
              <a:solidFill>
                <a:schemeClr val="bg1"/>
              </a:solidFill>
              <a:latin typeface="思源黑体 CN Normal"/>
              <a:ea typeface="思源黑体 CN Normal"/>
            </a:endParaRPr>
          </a:p>
        </p:txBody>
      </p:sp>
      <p:sp>
        <p:nvSpPr>
          <p:cNvPr id="5125" name="TextBox 2"/>
          <p:cNvSpPr txBox="1"/>
          <p:nvPr/>
        </p:nvSpPr>
        <p:spPr>
          <a:xfrm>
            <a:off x="2016125" y="885825"/>
            <a:ext cx="3816350" cy="2460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000" b="1" dirty="0">
                <a:solidFill>
                  <a:schemeClr val="bg1"/>
                </a:solidFill>
                <a:latin typeface="思源黑体 CN Normal"/>
                <a:ea typeface="思源黑体 CN Normal"/>
              </a:rPr>
              <a:t>黑马程序员公开课</a:t>
            </a:r>
            <a:endParaRPr lang="zh-CN" altLang="en-US" sz="1000" b="1" dirty="0">
              <a:solidFill>
                <a:schemeClr val="bg1"/>
              </a:solidFill>
              <a:latin typeface="思源黑体 CN Normal"/>
              <a:ea typeface="思源黑体 CN Normal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547813" y="1851025"/>
            <a:ext cx="59769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77179" y="4709476"/>
            <a:ext cx="3256280" cy="34480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 eaLnBrk="1" hangingPunct="1">
              <a:lnSpc>
                <a:spcPct val="150000"/>
              </a:lnSpc>
              <a:buClrTx/>
              <a:buSzTx/>
              <a:buFontTx/>
              <a:defRPr/>
            </a:pPr>
            <a:r>
              <a:rPr kumimoji="0" lang="zh-CN" altLang="en-US" sz="1100" kern="1200" cap="none" spc="0" normalizeH="0" baseline="0" noProof="0" dirty="0">
                <a:solidFill>
                  <a:srgbClr val="A60000">
                    <a:alpha val="66000"/>
                  </a:srgbClr>
                </a:solidFill>
                <a:latin typeface="思源黑体 CN Normal" pitchFamily="34" charset="-122"/>
                <a:ea typeface="思源黑体 CN Normal" pitchFamily="34" charset="-122"/>
                <a:cs typeface="+mn-cs"/>
              </a:rPr>
              <a:t>羡慕别人不如成就自己，</a:t>
            </a:r>
            <a:r>
              <a:rPr kumimoji="0" lang="en-US" altLang="zh-CN" sz="1100" kern="1200" cap="none" spc="0" normalizeH="0" baseline="0" noProof="0" dirty="0">
                <a:solidFill>
                  <a:srgbClr val="A60000">
                    <a:alpha val="66000"/>
                  </a:srgbClr>
                </a:solidFill>
                <a:latin typeface="思源黑体 CN Normal" pitchFamily="34" charset="-122"/>
                <a:ea typeface="思源黑体 CN Normal" pitchFamily="34" charset="-122"/>
                <a:cs typeface="+mn-cs"/>
              </a:rPr>
              <a:t>20</a:t>
            </a:r>
            <a:r>
              <a:rPr kumimoji="0" lang="zh-CN" altLang="en-US" sz="1100" kern="1200" cap="none" spc="0" normalizeH="0" baseline="0" noProof="0" dirty="0">
                <a:solidFill>
                  <a:srgbClr val="A60000">
                    <a:alpha val="66000"/>
                  </a:srgbClr>
                </a:solidFill>
                <a:latin typeface="思源黑体 CN Normal" pitchFamily="34" charset="-122"/>
                <a:ea typeface="思源黑体 CN Normal" pitchFamily="34" charset="-122"/>
                <a:cs typeface="+mn-cs"/>
              </a:rPr>
              <a:t>万优秀</a:t>
            </a:r>
            <a:r>
              <a:rPr kumimoji="0" lang="en-US" altLang="zh-CN" sz="1100" kern="1200" cap="none" spc="0" normalizeH="0" baseline="0" noProof="0" dirty="0">
                <a:solidFill>
                  <a:srgbClr val="A60000">
                    <a:alpha val="66000"/>
                  </a:srgbClr>
                </a:solidFill>
                <a:latin typeface="思源黑体 CN Normal" pitchFamily="34" charset="-122"/>
                <a:ea typeface="思源黑体 CN Normal" pitchFamily="34" charset="-122"/>
                <a:cs typeface="+mn-cs"/>
              </a:rPr>
              <a:t>IT</a:t>
            </a:r>
            <a:r>
              <a:rPr kumimoji="0" lang="zh-CN" altLang="en-US" sz="1100" kern="1200" cap="none" spc="0" normalizeH="0" baseline="0" noProof="0" dirty="0">
                <a:solidFill>
                  <a:srgbClr val="A60000">
                    <a:alpha val="66000"/>
                  </a:srgbClr>
                </a:solidFill>
                <a:latin typeface="思源黑体 CN Normal" pitchFamily="34" charset="-122"/>
                <a:ea typeface="思源黑体 CN Normal" pitchFamily="34" charset="-122"/>
                <a:cs typeface="+mn-cs"/>
              </a:rPr>
              <a:t>人的共同选择</a:t>
            </a:r>
            <a:endParaRPr kumimoji="0" lang="zh-CN" altLang="en-US" sz="1100" kern="1200" cap="none" spc="0" normalizeH="0" baseline="0" noProof="0" dirty="0">
              <a:solidFill>
                <a:srgbClr val="A60000">
                  <a:alpha val="66000"/>
                </a:srgbClr>
              </a:solidFill>
              <a:latin typeface="思源黑体 CN Normal" pitchFamily="34" charset="-122"/>
              <a:ea typeface="思源黑体 CN Normal" pitchFamily="34" charset="-122"/>
              <a:cs typeface="+mn-cs"/>
            </a:endParaRPr>
          </a:p>
        </p:txBody>
      </p:sp>
      <p:sp>
        <p:nvSpPr>
          <p:cNvPr id="10" name="KSO_Shape"/>
          <p:cNvSpPr/>
          <p:nvPr/>
        </p:nvSpPr>
        <p:spPr>
          <a:xfrm>
            <a:off x="3960813" y="3273425"/>
            <a:ext cx="1150938" cy="2889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19:00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上课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圆角矩形 12"/>
          <p:cNvSpPr/>
          <p:nvPr/>
        </p:nvSpPr>
        <p:spPr>
          <a:xfrm>
            <a:off x="4630738" y="1851025"/>
            <a:ext cx="3684588" cy="2665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8650" y="1851025"/>
            <a:ext cx="3241675" cy="2665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线程创建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5365" name="文本框 1"/>
          <p:cNvSpPr txBox="1"/>
          <p:nvPr/>
        </p:nvSpPr>
        <p:spPr>
          <a:xfrm>
            <a:off x="1150938" y="1333500"/>
            <a:ext cx="71659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实现</a:t>
            </a:r>
            <a:r>
              <a:rPr lang="en-US" altLang="zh-CN" dirty="0">
                <a:latin typeface="Calibri" panose="020F0502020204030204" pitchFamily="34" charset="0"/>
              </a:rPr>
              <a:t>Callable</a:t>
            </a:r>
            <a:r>
              <a:rPr lang="zh-CN" altLang="en-US" dirty="0">
                <a:latin typeface="Calibri" panose="020F0502020204030204" pitchFamily="34" charset="0"/>
              </a:rPr>
              <a:t>接口：</a:t>
            </a:r>
            <a:r>
              <a:rPr lang="en-US" altLang="zh-CN" dirty="0">
                <a:latin typeface="Calibri" panose="020F0502020204030204" pitchFamily="34" charset="0"/>
              </a:rPr>
              <a:t>			</a:t>
            </a:r>
            <a:r>
              <a:rPr lang="zh-CN" altLang="en-US" dirty="0">
                <a:latin typeface="Calibri" panose="020F0502020204030204" pitchFamily="34" charset="0"/>
              </a:rPr>
              <a:t>使用线程池：</a:t>
            </a:r>
            <a:r>
              <a:rPr lang="en-US" altLang="zh-CN" dirty="0">
                <a:latin typeface="Calibri" panose="020F0502020204030204" pitchFamily="34" charset="0"/>
              </a:rPr>
              <a:t>	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pic>
        <p:nvPicPr>
          <p:cNvPr id="1536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2006600"/>
            <a:ext cx="2889250" cy="127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705225"/>
            <a:ext cx="2889250" cy="547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2006600"/>
            <a:ext cx="3303588" cy="147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9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063" y="3705225"/>
            <a:ext cx="3309937" cy="676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线程生命周期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6387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013" y="1773238"/>
            <a:ext cx="5413375" cy="1804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线程安全问题分析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741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013" y="2041525"/>
            <a:ext cx="4786312" cy="170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文本框 4"/>
          <p:cNvSpPr txBox="1"/>
          <p:nvPr/>
        </p:nvSpPr>
        <p:spPr>
          <a:xfrm>
            <a:off x="790575" y="1309688"/>
            <a:ext cx="460375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线程安全：只有一个窗口输出</a:t>
            </a:r>
            <a:r>
              <a:rPr lang="en-US" altLang="zh-CN" dirty="0">
                <a:latin typeface="Calibri" panose="020F0502020204030204" pitchFamily="34" charset="0"/>
              </a:rPr>
              <a:t>44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线程不安全：可能有两个以上线程输出</a:t>
            </a:r>
            <a:r>
              <a:rPr lang="en-US" altLang="zh-CN" dirty="0">
                <a:latin typeface="Calibri" panose="020F0502020204030204" pitchFamily="34" charset="0"/>
              </a:rPr>
              <a:t>44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4325" y="1309688"/>
            <a:ext cx="3316288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 typeface="Wingdings" panose="05000000000000000000" charset="0"/>
              <a:defRPr/>
            </a:pPr>
            <a:r>
              <a:rPr kumimoji="0" lang="zh-CN" altLang="en-US" sz="160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线程不安全原因：</a:t>
            </a:r>
            <a:endParaRPr kumimoji="0" lang="zh-CN" altLang="en-US" sz="160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60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多个线程在操作共享的数据</a:t>
            </a:r>
            <a:endParaRPr kumimoji="0" lang="zh-CN" altLang="en-US" sz="160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60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操作共享数据的线程代码有多条</a:t>
            </a:r>
            <a:endParaRPr kumimoji="0" lang="zh-CN" altLang="en-US" sz="160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60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多个线程对共享数据有写操作</a:t>
            </a:r>
            <a:endParaRPr kumimoji="0" lang="zh-CN" altLang="en-US" sz="160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线程安全问题解决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8435" name="C9F754DE-2CAD-44b6-B708-469DEB6407EB-3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0" y="1203325"/>
            <a:ext cx="6718300" cy="339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线程死锁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945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2300288"/>
            <a:ext cx="4984750" cy="1555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文本框 1"/>
          <p:cNvSpPr txBox="1"/>
          <p:nvPr/>
        </p:nvSpPr>
        <p:spPr>
          <a:xfrm>
            <a:off x="815975" y="1239838"/>
            <a:ext cx="7602538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         </a:t>
            </a:r>
            <a:r>
              <a:rPr lang="zh-CN" altLang="en-US" dirty="0">
                <a:latin typeface="Calibri" panose="020F0502020204030204" pitchFamily="34" charset="0"/>
              </a:rPr>
              <a:t>所谓死锁是指多个线程因竞争资源而造成的一种僵局（互相等待），若无外力作用，这些进程都将无法向前推进。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线程死锁四大必要条件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0483" name="文本框 3"/>
          <p:cNvSpPr txBox="1"/>
          <p:nvPr/>
        </p:nvSpPr>
        <p:spPr>
          <a:xfrm>
            <a:off x="946150" y="1212850"/>
            <a:ext cx="5865813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必要条件：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         满足条件，不一定死锁；死锁，一定满足条件。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0484" name="C9F754DE-2CAD-44b6-B708-469DEB6407EB-4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2117725"/>
            <a:ext cx="7181850" cy="213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线程死锁处理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1507" name="C9F754DE-2CAD-44b6-B708-469DEB6407EB-6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538" y="1171575"/>
            <a:ext cx="7146925" cy="3468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线程通讯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2531" name="文本框 1"/>
          <p:cNvSpPr txBox="1"/>
          <p:nvPr/>
        </p:nvSpPr>
        <p:spPr>
          <a:xfrm>
            <a:off x="977900" y="1206500"/>
            <a:ext cx="7554913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         </a:t>
            </a:r>
            <a:r>
              <a:rPr lang="zh-CN" altLang="en-US" dirty="0">
                <a:latin typeface="Calibri" panose="020F0502020204030204" pitchFamily="34" charset="0"/>
              </a:rPr>
              <a:t>多个线程并发执行时，在默认情况下CPU是随机切换线程的，有时我们希望CPU按我们的规律执行线程，此时就需要线程之间协调通信。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2532" name="C9F754DE-2CAD-44b6-B708-469DEB6407EB-7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47875"/>
            <a:ext cx="7010400" cy="2544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-Java</a:t>
            </a:r>
            <a:r>
              <a:rPr lang="zh-CN" altLang="en-US" dirty="0">
                <a:latin typeface="Calibri" panose="020F0502020204030204" pitchFamily="34" charset="0"/>
              </a:rPr>
              <a:t>内存模型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355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063" y="1724025"/>
            <a:ext cx="2716212" cy="2643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75" y="1724025"/>
            <a:ext cx="3908425" cy="2617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文本框 5"/>
          <p:cNvSpPr txBox="1"/>
          <p:nvPr/>
        </p:nvSpPr>
        <p:spPr>
          <a:xfrm>
            <a:off x="1139825" y="1125538"/>
            <a:ext cx="76088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Java</a:t>
            </a:r>
            <a:r>
              <a:rPr lang="zh-CN" altLang="en-US" dirty="0">
                <a:latin typeface="Calibri" panose="020F0502020204030204" pitchFamily="34" charset="0"/>
              </a:rPr>
              <a:t>程序执行流程：                        </a:t>
            </a:r>
            <a:r>
              <a:rPr lang="en-US" altLang="zh-CN" dirty="0">
                <a:latin typeface="Calibri" panose="020F0502020204030204" pitchFamily="34" charset="0"/>
              </a:rPr>
              <a:t>Java</a:t>
            </a:r>
            <a:r>
              <a:rPr lang="zh-CN" altLang="en-US" dirty="0">
                <a:latin typeface="Calibri" panose="020F0502020204030204" pitchFamily="34" charset="0"/>
              </a:rPr>
              <a:t>内存模型：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-Java</a:t>
            </a:r>
            <a:r>
              <a:rPr lang="zh-CN" altLang="en-US" dirty="0">
                <a:latin typeface="Calibri" panose="020F0502020204030204" pitchFamily="34" charset="0"/>
              </a:rPr>
              <a:t>内存模型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579" name="文本框 5"/>
          <p:cNvSpPr txBox="1"/>
          <p:nvPr/>
        </p:nvSpPr>
        <p:spPr>
          <a:xfrm>
            <a:off x="1139825" y="1125538"/>
            <a:ext cx="76088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Java</a:t>
            </a:r>
            <a:r>
              <a:rPr lang="zh-CN" altLang="en-US" dirty="0">
                <a:latin typeface="Calibri" panose="020F0502020204030204" pitchFamily="34" charset="0"/>
              </a:rPr>
              <a:t>内存模型执行流程图：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58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0" y="1493838"/>
            <a:ext cx="5270500" cy="3171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MH_Text_1"/>
          <p:cNvSpPr/>
          <p:nvPr>
            <p:custDataLst>
              <p:tags r:id="rId1"/>
            </p:custDataLst>
          </p:nvPr>
        </p:nvSpPr>
        <p:spPr>
          <a:xfrm>
            <a:off x="1682750" y="3221038"/>
            <a:ext cx="1890713" cy="6381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ctr" eaLnBrk="1" hangingPunct="1">
              <a:buFont typeface="Arial" panose="020B0604020202020204" pitchFamily="34" charset="0"/>
            </a:pPr>
            <a:r>
              <a:rPr lang="en-US" altLang="zh-CN" sz="1100" dirty="0">
                <a:latin typeface="Calibri" panose="020F0502020204030204" pitchFamily="34" charset="0"/>
                <a:ea typeface="思源黑体 CN Normal"/>
              </a:rPr>
              <a:t>QQ</a:t>
            </a:r>
            <a:r>
              <a:rPr lang="zh-CN" altLang="en-US" sz="1100" dirty="0">
                <a:latin typeface="Calibri" panose="020F0502020204030204" pitchFamily="34" charset="0"/>
                <a:ea typeface="思源黑体 CN Normal"/>
              </a:rPr>
              <a:t>群号：</a:t>
            </a:r>
            <a:r>
              <a:rPr lang="en-US" altLang="zh-CN" sz="1100" dirty="0">
                <a:latin typeface="Calibri" panose="020F0502020204030204" pitchFamily="34" charset="0"/>
              </a:rPr>
              <a:t>450187546</a:t>
            </a:r>
            <a:br>
              <a:rPr lang="en-US" altLang="zh-CN" sz="1100" dirty="0">
                <a:latin typeface="Calibri" panose="020F0502020204030204" pitchFamily="34" charset="0"/>
                <a:ea typeface="思源黑体 CN Normal"/>
              </a:rPr>
            </a:br>
            <a:r>
              <a:rPr lang="zh-CN" altLang="en-US" sz="1100" dirty="0">
                <a:latin typeface="Calibri" panose="020F0502020204030204" pitchFamily="34" charset="0"/>
                <a:ea typeface="思源黑体 CN Normal"/>
              </a:rPr>
              <a:t>本次公开课录播视频</a:t>
            </a:r>
            <a:endParaRPr lang="en-US" altLang="zh-CN" sz="1100" dirty="0"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1100" dirty="0">
                <a:latin typeface="Calibri" panose="020F0502020204030204" pitchFamily="34" charset="0"/>
                <a:ea typeface="思源黑体 CN Normal"/>
              </a:rPr>
              <a:t>公开课配套源码、课件</a:t>
            </a:r>
            <a:endParaRPr lang="en-US" altLang="zh-CN" sz="1100" dirty="0"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buFont typeface="Arial" panose="020B0604020202020204" pitchFamily="34" charset="0"/>
            </a:pPr>
            <a:endParaRPr lang="zh-CN" altLang="en-US" sz="1100" dirty="0">
              <a:latin typeface="Calibri" panose="020F0502020204030204" pitchFamily="34" charset="0"/>
              <a:ea typeface="思源黑体 CN Normal"/>
            </a:endParaRPr>
          </a:p>
        </p:txBody>
      </p:sp>
      <p:sp>
        <p:nvSpPr>
          <p:cNvPr id="6147" name="MH_Text_2"/>
          <p:cNvSpPr/>
          <p:nvPr>
            <p:custDataLst>
              <p:tags r:id="rId2"/>
            </p:custDataLst>
          </p:nvPr>
        </p:nvSpPr>
        <p:spPr>
          <a:xfrm>
            <a:off x="5659438" y="3205163"/>
            <a:ext cx="1890712" cy="7191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公开课随时预约提醒</a:t>
            </a:r>
            <a:endParaRPr lang="en-US" altLang="zh-CN" sz="1100" dirty="0">
              <a:solidFill>
                <a:srgbClr val="495150"/>
              </a:solidFill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海量精品</a:t>
            </a:r>
            <a:r>
              <a:rPr lang="en-US" altLang="zh-CN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IT</a:t>
            </a: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视频资源</a:t>
            </a:r>
            <a:endParaRPr lang="en-US" altLang="zh-CN" sz="1100" dirty="0">
              <a:solidFill>
                <a:srgbClr val="495150"/>
              </a:solidFill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往期公开课录播视频</a:t>
            </a:r>
            <a:endParaRPr lang="zh-CN" altLang="en-US" sz="1100" dirty="0">
              <a:solidFill>
                <a:srgbClr val="495150"/>
              </a:solidFill>
              <a:latin typeface="Calibri" panose="020F0502020204030204" pitchFamily="34" charset="0"/>
              <a:ea typeface="思源黑体 CN Norm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68169" y="1536065"/>
            <a:ext cx="1612900" cy="1497965"/>
          </a:xfrm>
          <a:prstGeom prst="rect">
            <a:avLst/>
          </a:prstGeom>
          <a:solidFill>
            <a:schemeClr val="bg1"/>
          </a:solidFill>
          <a:ln w="25400">
            <a:solidFill>
              <a:srgbClr val="EF2E07"/>
            </a:solidFill>
          </a:ln>
          <a:effectLst>
            <a:glow rad="76200">
              <a:srgbClr val="EF2E07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sp>
        <p:nvSpPr>
          <p:cNvPr id="6151" name="TextBox 29"/>
          <p:cNvSpPr txBox="1"/>
          <p:nvPr/>
        </p:nvSpPr>
        <p:spPr>
          <a:xfrm>
            <a:off x="2060575" y="768350"/>
            <a:ext cx="1136650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1000" dirty="0">
                <a:solidFill>
                  <a:schemeClr val="bg1"/>
                </a:solidFill>
                <a:latin typeface="Calibri" panose="020F0502020204030204" pitchFamily="34" charset="0"/>
                <a:ea typeface="思源黑体 CN Normal"/>
              </a:rPr>
              <a:t>QQ</a:t>
            </a:r>
            <a:r>
              <a: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ea typeface="思源黑体 CN Normal"/>
              </a:rPr>
              <a:t>群号：</a:t>
            </a:r>
            <a:r>
              <a:rPr lang="en-US" altLang="zh-CN" sz="1000" dirty="0">
                <a:solidFill>
                  <a:schemeClr val="bg1"/>
                </a:solidFill>
                <a:latin typeface="Calibri" panose="020F0502020204030204" pitchFamily="34" charset="0"/>
                <a:ea typeface="思源黑体 CN Normal"/>
              </a:rPr>
              <a:t>888888</a:t>
            </a:r>
            <a:endParaRPr lang="zh-CN" altLang="en-US" sz="1000" dirty="0">
              <a:solidFill>
                <a:schemeClr val="bg1"/>
              </a:solidFill>
              <a:latin typeface="Calibri" panose="020F0502020204030204" pitchFamily="34" charset="0"/>
              <a:ea typeface="思源黑体 CN Normal"/>
            </a:endParaRPr>
          </a:p>
        </p:txBody>
      </p:sp>
      <p:sp>
        <p:nvSpPr>
          <p:cNvPr id="36" name="KSO_Shape"/>
          <p:cNvSpPr/>
          <p:nvPr/>
        </p:nvSpPr>
        <p:spPr>
          <a:xfrm>
            <a:off x="3744913" y="3435350"/>
            <a:ext cx="1866900" cy="1331913"/>
          </a:xfrm>
          <a:custGeom>
            <a:avLst/>
            <a:gdLst>
              <a:gd name="connsiteX0" fmla="*/ 1331748 w 2590131"/>
              <a:gd name="connsiteY0" fmla="*/ 0 h 1737108"/>
              <a:gd name="connsiteX1" fmla="*/ 1824329 w 2590131"/>
              <a:gd name="connsiteY1" fmla="*/ 269982 h 1737108"/>
              <a:gd name="connsiteX2" fmla="*/ 1989086 w 2590131"/>
              <a:gd name="connsiteY2" fmla="*/ 1299712 h 1737108"/>
              <a:gd name="connsiteX3" fmla="*/ 1981650 w 2590131"/>
              <a:gd name="connsiteY3" fmla="*/ 1301669 h 1737108"/>
              <a:gd name="connsiteX4" fmla="*/ 1981573 w 2590131"/>
              <a:gd name="connsiteY4" fmla="*/ 1302505 h 1737108"/>
              <a:gd name="connsiteX5" fmla="*/ 1912938 w 2590131"/>
              <a:gd name="connsiteY5" fmla="*/ 1531930 h 1737108"/>
              <a:gd name="connsiteX6" fmla="*/ 1486636 w 2590131"/>
              <a:gd name="connsiteY6" fmla="*/ 1737108 h 1737108"/>
              <a:gd name="connsiteX7" fmla="*/ 1696726 w 2590131"/>
              <a:gd name="connsiteY7" fmla="*/ 1399645 h 1737108"/>
              <a:gd name="connsiteX8" fmla="*/ 1687689 w 2590131"/>
              <a:gd name="connsiteY8" fmla="*/ 1379027 h 1737108"/>
              <a:gd name="connsiteX9" fmla="*/ 1676048 w 2590131"/>
              <a:gd name="connsiteY9" fmla="*/ 1382090 h 1737108"/>
              <a:gd name="connsiteX10" fmla="*/ 847095 w 2590131"/>
              <a:gd name="connsiteY10" fmla="*/ 1357865 h 1737108"/>
              <a:gd name="connsiteX11" fmla="*/ 765530 w 2590131"/>
              <a:gd name="connsiteY11" fmla="*/ 1295103 h 1737108"/>
              <a:gd name="connsiteX12" fmla="*/ 762632 w 2590131"/>
              <a:gd name="connsiteY12" fmla="*/ 1296676 h 1737108"/>
              <a:gd name="connsiteX13" fmla="*/ 560291 w 2590131"/>
              <a:gd name="connsiteY13" fmla="*/ 1337526 h 1737108"/>
              <a:gd name="connsiteX14" fmla="*/ 519829 w 2590131"/>
              <a:gd name="connsiteY14" fmla="*/ 1337526 h 1737108"/>
              <a:gd name="connsiteX15" fmla="*/ 0 w 2590131"/>
              <a:gd name="connsiteY15" fmla="*/ 817697 h 1737108"/>
              <a:gd name="connsiteX16" fmla="*/ 0 w 2590131"/>
              <a:gd name="connsiteY16" fmla="*/ 777235 h 1737108"/>
              <a:gd name="connsiteX17" fmla="*/ 519829 w 2590131"/>
              <a:gd name="connsiteY17" fmla="*/ 257406 h 1737108"/>
              <a:gd name="connsiteX18" fmla="*/ 560291 w 2590131"/>
              <a:gd name="connsiteY18" fmla="*/ 257406 h 1737108"/>
              <a:gd name="connsiteX19" fmla="*/ 665055 w 2590131"/>
              <a:gd name="connsiteY19" fmla="*/ 267967 h 1737108"/>
              <a:gd name="connsiteX20" fmla="*/ 760997 w 2590131"/>
              <a:gd name="connsiteY20" fmla="*/ 297749 h 1737108"/>
              <a:gd name="connsiteX21" fmla="*/ 761648 w 2590131"/>
              <a:gd name="connsiteY21" fmla="*/ 278220 h 1737108"/>
              <a:gd name="connsiteX22" fmla="*/ 1331748 w 2590131"/>
              <a:gd name="connsiteY22" fmla="*/ 0 h 1737108"/>
              <a:gd name="connsiteX0-1" fmla="*/ 1331748 w 2590131"/>
              <a:gd name="connsiteY0-2" fmla="*/ 0 h 1737108"/>
              <a:gd name="connsiteX1-3" fmla="*/ 1824329 w 2590131"/>
              <a:gd name="connsiteY1-4" fmla="*/ 269982 h 1737108"/>
              <a:gd name="connsiteX2-5" fmla="*/ 1989086 w 2590131"/>
              <a:gd name="connsiteY2-6" fmla="*/ 1299712 h 1737108"/>
              <a:gd name="connsiteX3-7" fmla="*/ 1981650 w 2590131"/>
              <a:gd name="connsiteY3-8" fmla="*/ 1301669 h 1737108"/>
              <a:gd name="connsiteX4-9" fmla="*/ 1981573 w 2590131"/>
              <a:gd name="connsiteY4-10" fmla="*/ 1302505 h 1737108"/>
              <a:gd name="connsiteX5-11" fmla="*/ 1912938 w 2590131"/>
              <a:gd name="connsiteY5-12" fmla="*/ 1531930 h 1737108"/>
              <a:gd name="connsiteX6-13" fmla="*/ 1486636 w 2590131"/>
              <a:gd name="connsiteY6-14" fmla="*/ 1737108 h 1737108"/>
              <a:gd name="connsiteX7-15" fmla="*/ 1696726 w 2590131"/>
              <a:gd name="connsiteY7-16" fmla="*/ 1399645 h 1737108"/>
              <a:gd name="connsiteX8-17" fmla="*/ 1687689 w 2590131"/>
              <a:gd name="connsiteY8-18" fmla="*/ 1379027 h 1737108"/>
              <a:gd name="connsiteX9-19" fmla="*/ 1676048 w 2590131"/>
              <a:gd name="connsiteY9-20" fmla="*/ 1382090 h 1737108"/>
              <a:gd name="connsiteX10-21" fmla="*/ 847095 w 2590131"/>
              <a:gd name="connsiteY10-22" fmla="*/ 1357865 h 1737108"/>
              <a:gd name="connsiteX11-23" fmla="*/ 765530 w 2590131"/>
              <a:gd name="connsiteY11-24" fmla="*/ 1295103 h 1737108"/>
              <a:gd name="connsiteX12-25" fmla="*/ 762632 w 2590131"/>
              <a:gd name="connsiteY12-26" fmla="*/ 1296676 h 1737108"/>
              <a:gd name="connsiteX13-27" fmla="*/ 560291 w 2590131"/>
              <a:gd name="connsiteY13-28" fmla="*/ 1337526 h 1737108"/>
              <a:gd name="connsiteX14-29" fmla="*/ 519829 w 2590131"/>
              <a:gd name="connsiteY14-30" fmla="*/ 1337526 h 1737108"/>
              <a:gd name="connsiteX15-31" fmla="*/ 0 w 2590131"/>
              <a:gd name="connsiteY15-32" fmla="*/ 817697 h 1737108"/>
              <a:gd name="connsiteX16-33" fmla="*/ 0 w 2590131"/>
              <a:gd name="connsiteY16-34" fmla="*/ 777235 h 1737108"/>
              <a:gd name="connsiteX17-35" fmla="*/ 519829 w 2590131"/>
              <a:gd name="connsiteY17-36" fmla="*/ 257406 h 1737108"/>
              <a:gd name="connsiteX18-37" fmla="*/ 560291 w 2590131"/>
              <a:gd name="connsiteY18-38" fmla="*/ 257406 h 1737108"/>
              <a:gd name="connsiteX19-39" fmla="*/ 665055 w 2590131"/>
              <a:gd name="connsiteY19-40" fmla="*/ 267967 h 1737108"/>
              <a:gd name="connsiteX20-41" fmla="*/ 760997 w 2590131"/>
              <a:gd name="connsiteY20-42" fmla="*/ 297749 h 1737108"/>
              <a:gd name="connsiteX21-43" fmla="*/ 1331748 w 2590131"/>
              <a:gd name="connsiteY21-44" fmla="*/ 0 h 1737108"/>
              <a:gd name="connsiteX0-45" fmla="*/ 1331748 w 2590131"/>
              <a:gd name="connsiteY0-46" fmla="*/ 0 h 1737108"/>
              <a:gd name="connsiteX1-47" fmla="*/ 1824329 w 2590131"/>
              <a:gd name="connsiteY1-48" fmla="*/ 269982 h 1737108"/>
              <a:gd name="connsiteX2-49" fmla="*/ 1989086 w 2590131"/>
              <a:gd name="connsiteY2-50" fmla="*/ 1299712 h 1737108"/>
              <a:gd name="connsiteX3-51" fmla="*/ 1981650 w 2590131"/>
              <a:gd name="connsiteY3-52" fmla="*/ 1301669 h 1737108"/>
              <a:gd name="connsiteX4-53" fmla="*/ 1981573 w 2590131"/>
              <a:gd name="connsiteY4-54" fmla="*/ 1302505 h 1737108"/>
              <a:gd name="connsiteX5-55" fmla="*/ 1912938 w 2590131"/>
              <a:gd name="connsiteY5-56" fmla="*/ 1531930 h 1737108"/>
              <a:gd name="connsiteX6-57" fmla="*/ 1486636 w 2590131"/>
              <a:gd name="connsiteY6-58" fmla="*/ 1737108 h 1737108"/>
              <a:gd name="connsiteX7-59" fmla="*/ 1696726 w 2590131"/>
              <a:gd name="connsiteY7-60" fmla="*/ 1399645 h 1737108"/>
              <a:gd name="connsiteX8-61" fmla="*/ 1687689 w 2590131"/>
              <a:gd name="connsiteY8-62" fmla="*/ 1379027 h 1737108"/>
              <a:gd name="connsiteX9-63" fmla="*/ 1676048 w 2590131"/>
              <a:gd name="connsiteY9-64" fmla="*/ 1382090 h 1737108"/>
              <a:gd name="connsiteX10-65" fmla="*/ 847095 w 2590131"/>
              <a:gd name="connsiteY10-66" fmla="*/ 1357865 h 1737108"/>
              <a:gd name="connsiteX11-67" fmla="*/ 765530 w 2590131"/>
              <a:gd name="connsiteY11-68" fmla="*/ 1295103 h 1737108"/>
              <a:gd name="connsiteX12-69" fmla="*/ 762632 w 2590131"/>
              <a:gd name="connsiteY12-70" fmla="*/ 1296676 h 1737108"/>
              <a:gd name="connsiteX13-71" fmla="*/ 560291 w 2590131"/>
              <a:gd name="connsiteY13-72" fmla="*/ 1337526 h 1737108"/>
              <a:gd name="connsiteX14-73" fmla="*/ 519829 w 2590131"/>
              <a:gd name="connsiteY14-74" fmla="*/ 1337526 h 1737108"/>
              <a:gd name="connsiteX15-75" fmla="*/ 0 w 2590131"/>
              <a:gd name="connsiteY15-76" fmla="*/ 817697 h 1737108"/>
              <a:gd name="connsiteX16-77" fmla="*/ 0 w 2590131"/>
              <a:gd name="connsiteY16-78" fmla="*/ 777235 h 1737108"/>
              <a:gd name="connsiteX17-79" fmla="*/ 519829 w 2590131"/>
              <a:gd name="connsiteY17-80" fmla="*/ 257406 h 1737108"/>
              <a:gd name="connsiteX18-81" fmla="*/ 560291 w 2590131"/>
              <a:gd name="connsiteY18-82" fmla="*/ 257406 h 1737108"/>
              <a:gd name="connsiteX19-83" fmla="*/ 665055 w 2590131"/>
              <a:gd name="connsiteY19-84" fmla="*/ 267967 h 1737108"/>
              <a:gd name="connsiteX20-85" fmla="*/ 760997 w 2590131"/>
              <a:gd name="connsiteY20-86" fmla="*/ 297749 h 1737108"/>
              <a:gd name="connsiteX21-87" fmla="*/ 1331748 w 2590131"/>
              <a:gd name="connsiteY21-88" fmla="*/ 0 h 1737108"/>
              <a:gd name="connsiteX0-89" fmla="*/ 1331748 w 2590131"/>
              <a:gd name="connsiteY0-90" fmla="*/ 3586 h 1740694"/>
              <a:gd name="connsiteX1-91" fmla="*/ 1824329 w 2590131"/>
              <a:gd name="connsiteY1-92" fmla="*/ 273568 h 1740694"/>
              <a:gd name="connsiteX2-93" fmla="*/ 1989086 w 2590131"/>
              <a:gd name="connsiteY2-94" fmla="*/ 1303298 h 1740694"/>
              <a:gd name="connsiteX3-95" fmla="*/ 1981650 w 2590131"/>
              <a:gd name="connsiteY3-96" fmla="*/ 1305255 h 1740694"/>
              <a:gd name="connsiteX4-97" fmla="*/ 1981573 w 2590131"/>
              <a:gd name="connsiteY4-98" fmla="*/ 1306091 h 1740694"/>
              <a:gd name="connsiteX5-99" fmla="*/ 1912938 w 2590131"/>
              <a:gd name="connsiteY5-100" fmla="*/ 1535516 h 1740694"/>
              <a:gd name="connsiteX6-101" fmla="*/ 1486636 w 2590131"/>
              <a:gd name="connsiteY6-102" fmla="*/ 1740694 h 1740694"/>
              <a:gd name="connsiteX7-103" fmla="*/ 1696726 w 2590131"/>
              <a:gd name="connsiteY7-104" fmla="*/ 1403231 h 1740694"/>
              <a:gd name="connsiteX8-105" fmla="*/ 1687689 w 2590131"/>
              <a:gd name="connsiteY8-106" fmla="*/ 1382613 h 1740694"/>
              <a:gd name="connsiteX9-107" fmla="*/ 1676048 w 2590131"/>
              <a:gd name="connsiteY9-108" fmla="*/ 1385676 h 1740694"/>
              <a:gd name="connsiteX10-109" fmla="*/ 847095 w 2590131"/>
              <a:gd name="connsiteY10-110" fmla="*/ 1361451 h 1740694"/>
              <a:gd name="connsiteX11-111" fmla="*/ 765530 w 2590131"/>
              <a:gd name="connsiteY11-112" fmla="*/ 1298689 h 1740694"/>
              <a:gd name="connsiteX12-113" fmla="*/ 762632 w 2590131"/>
              <a:gd name="connsiteY12-114" fmla="*/ 1300262 h 1740694"/>
              <a:gd name="connsiteX13-115" fmla="*/ 560291 w 2590131"/>
              <a:gd name="connsiteY13-116" fmla="*/ 1341112 h 1740694"/>
              <a:gd name="connsiteX14-117" fmla="*/ 519829 w 2590131"/>
              <a:gd name="connsiteY14-118" fmla="*/ 1341112 h 1740694"/>
              <a:gd name="connsiteX15-119" fmla="*/ 0 w 2590131"/>
              <a:gd name="connsiteY15-120" fmla="*/ 821283 h 1740694"/>
              <a:gd name="connsiteX16-121" fmla="*/ 0 w 2590131"/>
              <a:gd name="connsiteY16-122" fmla="*/ 780821 h 1740694"/>
              <a:gd name="connsiteX17-123" fmla="*/ 519829 w 2590131"/>
              <a:gd name="connsiteY17-124" fmla="*/ 260992 h 1740694"/>
              <a:gd name="connsiteX18-125" fmla="*/ 560291 w 2590131"/>
              <a:gd name="connsiteY18-126" fmla="*/ 260992 h 1740694"/>
              <a:gd name="connsiteX19-127" fmla="*/ 665055 w 2590131"/>
              <a:gd name="connsiteY19-128" fmla="*/ 271553 h 1740694"/>
              <a:gd name="connsiteX20-129" fmla="*/ 760997 w 2590131"/>
              <a:gd name="connsiteY20-130" fmla="*/ 301335 h 1740694"/>
              <a:gd name="connsiteX21-131" fmla="*/ 1331748 w 2590131"/>
              <a:gd name="connsiteY21-132" fmla="*/ 3586 h 1740694"/>
              <a:gd name="connsiteX0-133" fmla="*/ 1342153 w 2590131"/>
              <a:gd name="connsiteY0-134" fmla="*/ 0 h 1782197"/>
              <a:gd name="connsiteX1-135" fmla="*/ 1824329 w 2590131"/>
              <a:gd name="connsiteY1-136" fmla="*/ 315071 h 1782197"/>
              <a:gd name="connsiteX2-137" fmla="*/ 1989086 w 2590131"/>
              <a:gd name="connsiteY2-138" fmla="*/ 1344801 h 1782197"/>
              <a:gd name="connsiteX3-139" fmla="*/ 1981650 w 2590131"/>
              <a:gd name="connsiteY3-140" fmla="*/ 1346758 h 1782197"/>
              <a:gd name="connsiteX4-141" fmla="*/ 1981573 w 2590131"/>
              <a:gd name="connsiteY4-142" fmla="*/ 1347594 h 1782197"/>
              <a:gd name="connsiteX5-143" fmla="*/ 1912938 w 2590131"/>
              <a:gd name="connsiteY5-144" fmla="*/ 1577019 h 1782197"/>
              <a:gd name="connsiteX6-145" fmla="*/ 1486636 w 2590131"/>
              <a:gd name="connsiteY6-146" fmla="*/ 1782197 h 1782197"/>
              <a:gd name="connsiteX7-147" fmla="*/ 1696726 w 2590131"/>
              <a:gd name="connsiteY7-148" fmla="*/ 1444734 h 1782197"/>
              <a:gd name="connsiteX8-149" fmla="*/ 1687689 w 2590131"/>
              <a:gd name="connsiteY8-150" fmla="*/ 1424116 h 1782197"/>
              <a:gd name="connsiteX9-151" fmla="*/ 1676048 w 2590131"/>
              <a:gd name="connsiteY9-152" fmla="*/ 1427179 h 1782197"/>
              <a:gd name="connsiteX10-153" fmla="*/ 847095 w 2590131"/>
              <a:gd name="connsiteY10-154" fmla="*/ 1402954 h 1782197"/>
              <a:gd name="connsiteX11-155" fmla="*/ 765530 w 2590131"/>
              <a:gd name="connsiteY11-156" fmla="*/ 1340192 h 1782197"/>
              <a:gd name="connsiteX12-157" fmla="*/ 762632 w 2590131"/>
              <a:gd name="connsiteY12-158" fmla="*/ 1341765 h 1782197"/>
              <a:gd name="connsiteX13-159" fmla="*/ 560291 w 2590131"/>
              <a:gd name="connsiteY13-160" fmla="*/ 1382615 h 1782197"/>
              <a:gd name="connsiteX14-161" fmla="*/ 519829 w 2590131"/>
              <a:gd name="connsiteY14-162" fmla="*/ 1382615 h 1782197"/>
              <a:gd name="connsiteX15-163" fmla="*/ 0 w 2590131"/>
              <a:gd name="connsiteY15-164" fmla="*/ 862786 h 1782197"/>
              <a:gd name="connsiteX16-165" fmla="*/ 0 w 2590131"/>
              <a:gd name="connsiteY16-166" fmla="*/ 822324 h 1782197"/>
              <a:gd name="connsiteX17-167" fmla="*/ 519829 w 2590131"/>
              <a:gd name="connsiteY17-168" fmla="*/ 302495 h 1782197"/>
              <a:gd name="connsiteX18-169" fmla="*/ 560291 w 2590131"/>
              <a:gd name="connsiteY18-170" fmla="*/ 302495 h 1782197"/>
              <a:gd name="connsiteX19-171" fmla="*/ 665055 w 2590131"/>
              <a:gd name="connsiteY19-172" fmla="*/ 313056 h 1782197"/>
              <a:gd name="connsiteX20-173" fmla="*/ 760997 w 2590131"/>
              <a:gd name="connsiteY20-174" fmla="*/ 342838 h 1782197"/>
              <a:gd name="connsiteX21-175" fmla="*/ 1342153 w 2590131"/>
              <a:gd name="connsiteY21-176" fmla="*/ 0 h 1782197"/>
              <a:gd name="connsiteX0-177" fmla="*/ 1342153 w 2590131"/>
              <a:gd name="connsiteY0-178" fmla="*/ 0 h 1782197"/>
              <a:gd name="connsiteX1-179" fmla="*/ 1824329 w 2590131"/>
              <a:gd name="connsiteY1-180" fmla="*/ 315071 h 1782197"/>
              <a:gd name="connsiteX2-181" fmla="*/ 1989086 w 2590131"/>
              <a:gd name="connsiteY2-182" fmla="*/ 1344801 h 1782197"/>
              <a:gd name="connsiteX3-183" fmla="*/ 1981650 w 2590131"/>
              <a:gd name="connsiteY3-184" fmla="*/ 1346758 h 1782197"/>
              <a:gd name="connsiteX4-185" fmla="*/ 1981573 w 2590131"/>
              <a:gd name="connsiteY4-186" fmla="*/ 1347594 h 1782197"/>
              <a:gd name="connsiteX5-187" fmla="*/ 1912938 w 2590131"/>
              <a:gd name="connsiteY5-188" fmla="*/ 1577019 h 1782197"/>
              <a:gd name="connsiteX6-189" fmla="*/ 1486636 w 2590131"/>
              <a:gd name="connsiteY6-190" fmla="*/ 1782197 h 1782197"/>
              <a:gd name="connsiteX7-191" fmla="*/ 1696726 w 2590131"/>
              <a:gd name="connsiteY7-192" fmla="*/ 1444734 h 1782197"/>
              <a:gd name="connsiteX8-193" fmla="*/ 1687689 w 2590131"/>
              <a:gd name="connsiteY8-194" fmla="*/ 1424116 h 1782197"/>
              <a:gd name="connsiteX9-195" fmla="*/ 1676048 w 2590131"/>
              <a:gd name="connsiteY9-196" fmla="*/ 1427179 h 1782197"/>
              <a:gd name="connsiteX10-197" fmla="*/ 847095 w 2590131"/>
              <a:gd name="connsiteY10-198" fmla="*/ 1402954 h 1782197"/>
              <a:gd name="connsiteX11-199" fmla="*/ 765530 w 2590131"/>
              <a:gd name="connsiteY11-200" fmla="*/ 1340192 h 1782197"/>
              <a:gd name="connsiteX12-201" fmla="*/ 762632 w 2590131"/>
              <a:gd name="connsiteY12-202" fmla="*/ 1341765 h 1782197"/>
              <a:gd name="connsiteX13-203" fmla="*/ 560291 w 2590131"/>
              <a:gd name="connsiteY13-204" fmla="*/ 1382615 h 1782197"/>
              <a:gd name="connsiteX14-205" fmla="*/ 519829 w 2590131"/>
              <a:gd name="connsiteY14-206" fmla="*/ 1382615 h 1782197"/>
              <a:gd name="connsiteX15-207" fmla="*/ 0 w 2590131"/>
              <a:gd name="connsiteY15-208" fmla="*/ 862786 h 1782197"/>
              <a:gd name="connsiteX16-209" fmla="*/ 0 w 2590131"/>
              <a:gd name="connsiteY16-210" fmla="*/ 822324 h 1782197"/>
              <a:gd name="connsiteX17-211" fmla="*/ 519829 w 2590131"/>
              <a:gd name="connsiteY17-212" fmla="*/ 302495 h 1782197"/>
              <a:gd name="connsiteX18-213" fmla="*/ 560291 w 2590131"/>
              <a:gd name="connsiteY18-214" fmla="*/ 302495 h 1782197"/>
              <a:gd name="connsiteX19-215" fmla="*/ 665055 w 2590131"/>
              <a:gd name="connsiteY19-216" fmla="*/ 313056 h 1782197"/>
              <a:gd name="connsiteX20-217" fmla="*/ 760997 w 2590131"/>
              <a:gd name="connsiteY20-218" fmla="*/ 342838 h 1782197"/>
              <a:gd name="connsiteX21-219" fmla="*/ 1342153 w 2590131"/>
              <a:gd name="connsiteY21-220" fmla="*/ 0 h 1782197"/>
              <a:gd name="connsiteX0-221" fmla="*/ 1342153 w 2590131"/>
              <a:gd name="connsiteY0-222" fmla="*/ 0 h 1782197"/>
              <a:gd name="connsiteX1-223" fmla="*/ 1824329 w 2590131"/>
              <a:gd name="connsiteY1-224" fmla="*/ 315071 h 1782197"/>
              <a:gd name="connsiteX2-225" fmla="*/ 1989086 w 2590131"/>
              <a:gd name="connsiteY2-226" fmla="*/ 1344801 h 1782197"/>
              <a:gd name="connsiteX3-227" fmla="*/ 1981650 w 2590131"/>
              <a:gd name="connsiteY3-228" fmla="*/ 1346758 h 1782197"/>
              <a:gd name="connsiteX4-229" fmla="*/ 1981573 w 2590131"/>
              <a:gd name="connsiteY4-230" fmla="*/ 1347594 h 1782197"/>
              <a:gd name="connsiteX5-231" fmla="*/ 1912938 w 2590131"/>
              <a:gd name="connsiteY5-232" fmla="*/ 1577019 h 1782197"/>
              <a:gd name="connsiteX6-233" fmla="*/ 1486636 w 2590131"/>
              <a:gd name="connsiteY6-234" fmla="*/ 1782197 h 1782197"/>
              <a:gd name="connsiteX7-235" fmla="*/ 1696726 w 2590131"/>
              <a:gd name="connsiteY7-236" fmla="*/ 1444734 h 1782197"/>
              <a:gd name="connsiteX8-237" fmla="*/ 1687689 w 2590131"/>
              <a:gd name="connsiteY8-238" fmla="*/ 1424116 h 1782197"/>
              <a:gd name="connsiteX9-239" fmla="*/ 1676048 w 2590131"/>
              <a:gd name="connsiteY9-240" fmla="*/ 1427179 h 1782197"/>
              <a:gd name="connsiteX10-241" fmla="*/ 847095 w 2590131"/>
              <a:gd name="connsiteY10-242" fmla="*/ 1402954 h 1782197"/>
              <a:gd name="connsiteX11-243" fmla="*/ 765530 w 2590131"/>
              <a:gd name="connsiteY11-244" fmla="*/ 1340192 h 1782197"/>
              <a:gd name="connsiteX12-245" fmla="*/ 762632 w 2590131"/>
              <a:gd name="connsiteY12-246" fmla="*/ 1341765 h 1782197"/>
              <a:gd name="connsiteX13-247" fmla="*/ 560291 w 2590131"/>
              <a:gd name="connsiteY13-248" fmla="*/ 1382615 h 1782197"/>
              <a:gd name="connsiteX14-249" fmla="*/ 519829 w 2590131"/>
              <a:gd name="connsiteY14-250" fmla="*/ 1382615 h 1782197"/>
              <a:gd name="connsiteX15-251" fmla="*/ 0 w 2590131"/>
              <a:gd name="connsiteY15-252" fmla="*/ 862786 h 1782197"/>
              <a:gd name="connsiteX16-253" fmla="*/ 0 w 2590131"/>
              <a:gd name="connsiteY16-254" fmla="*/ 822324 h 1782197"/>
              <a:gd name="connsiteX17-255" fmla="*/ 519829 w 2590131"/>
              <a:gd name="connsiteY17-256" fmla="*/ 302495 h 1782197"/>
              <a:gd name="connsiteX18-257" fmla="*/ 560291 w 2590131"/>
              <a:gd name="connsiteY18-258" fmla="*/ 302495 h 1782197"/>
              <a:gd name="connsiteX19-259" fmla="*/ 665055 w 2590131"/>
              <a:gd name="connsiteY19-260" fmla="*/ 313056 h 1782197"/>
              <a:gd name="connsiteX20-261" fmla="*/ 760997 w 2590131"/>
              <a:gd name="connsiteY20-262" fmla="*/ 342838 h 1782197"/>
              <a:gd name="connsiteX21-263" fmla="*/ 1342153 w 2590131"/>
              <a:gd name="connsiteY21-264" fmla="*/ 0 h 1782197"/>
              <a:gd name="connsiteX0-265" fmla="*/ 1342153 w 2590131"/>
              <a:gd name="connsiteY0-266" fmla="*/ 0 h 1782197"/>
              <a:gd name="connsiteX1-267" fmla="*/ 1824329 w 2590131"/>
              <a:gd name="connsiteY1-268" fmla="*/ 315071 h 1782197"/>
              <a:gd name="connsiteX2-269" fmla="*/ 1989086 w 2590131"/>
              <a:gd name="connsiteY2-270" fmla="*/ 1344801 h 1782197"/>
              <a:gd name="connsiteX3-271" fmla="*/ 1981650 w 2590131"/>
              <a:gd name="connsiteY3-272" fmla="*/ 1346758 h 1782197"/>
              <a:gd name="connsiteX4-273" fmla="*/ 1981573 w 2590131"/>
              <a:gd name="connsiteY4-274" fmla="*/ 1347594 h 1782197"/>
              <a:gd name="connsiteX5-275" fmla="*/ 1912938 w 2590131"/>
              <a:gd name="connsiteY5-276" fmla="*/ 1577019 h 1782197"/>
              <a:gd name="connsiteX6-277" fmla="*/ 1486636 w 2590131"/>
              <a:gd name="connsiteY6-278" fmla="*/ 1782197 h 1782197"/>
              <a:gd name="connsiteX7-279" fmla="*/ 1696726 w 2590131"/>
              <a:gd name="connsiteY7-280" fmla="*/ 1444734 h 1782197"/>
              <a:gd name="connsiteX8-281" fmla="*/ 1687689 w 2590131"/>
              <a:gd name="connsiteY8-282" fmla="*/ 1424116 h 1782197"/>
              <a:gd name="connsiteX9-283" fmla="*/ 1676048 w 2590131"/>
              <a:gd name="connsiteY9-284" fmla="*/ 1427179 h 1782197"/>
              <a:gd name="connsiteX10-285" fmla="*/ 847095 w 2590131"/>
              <a:gd name="connsiteY10-286" fmla="*/ 1402954 h 1782197"/>
              <a:gd name="connsiteX11-287" fmla="*/ 765530 w 2590131"/>
              <a:gd name="connsiteY11-288" fmla="*/ 1340192 h 1782197"/>
              <a:gd name="connsiteX12-289" fmla="*/ 762632 w 2590131"/>
              <a:gd name="connsiteY12-290" fmla="*/ 1341765 h 1782197"/>
              <a:gd name="connsiteX13-291" fmla="*/ 560291 w 2590131"/>
              <a:gd name="connsiteY13-292" fmla="*/ 1382615 h 1782197"/>
              <a:gd name="connsiteX14-293" fmla="*/ 519829 w 2590131"/>
              <a:gd name="connsiteY14-294" fmla="*/ 1382615 h 1782197"/>
              <a:gd name="connsiteX15-295" fmla="*/ 0 w 2590131"/>
              <a:gd name="connsiteY15-296" fmla="*/ 862786 h 1782197"/>
              <a:gd name="connsiteX16-297" fmla="*/ 0 w 2590131"/>
              <a:gd name="connsiteY16-298" fmla="*/ 822324 h 1782197"/>
              <a:gd name="connsiteX17-299" fmla="*/ 519829 w 2590131"/>
              <a:gd name="connsiteY17-300" fmla="*/ 302495 h 1782197"/>
              <a:gd name="connsiteX18-301" fmla="*/ 560291 w 2590131"/>
              <a:gd name="connsiteY18-302" fmla="*/ 302495 h 1782197"/>
              <a:gd name="connsiteX19-303" fmla="*/ 665055 w 2590131"/>
              <a:gd name="connsiteY19-304" fmla="*/ 313056 h 1782197"/>
              <a:gd name="connsiteX20-305" fmla="*/ 760997 w 2590131"/>
              <a:gd name="connsiteY20-306" fmla="*/ 342838 h 1782197"/>
              <a:gd name="connsiteX21-307" fmla="*/ 1342153 w 2590131"/>
              <a:gd name="connsiteY21-308" fmla="*/ 0 h 1782197"/>
              <a:gd name="connsiteX0-309" fmla="*/ 1286659 w 2590131"/>
              <a:gd name="connsiteY0-310" fmla="*/ 1 h 1750983"/>
              <a:gd name="connsiteX1-311" fmla="*/ 1824329 w 2590131"/>
              <a:gd name="connsiteY1-312" fmla="*/ 283857 h 1750983"/>
              <a:gd name="connsiteX2-313" fmla="*/ 1989086 w 2590131"/>
              <a:gd name="connsiteY2-314" fmla="*/ 1313587 h 1750983"/>
              <a:gd name="connsiteX3-315" fmla="*/ 1981650 w 2590131"/>
              <a:gd name="connsiteY3-316" fmla="*/ 1315544 h 1750983"/>
              <a:gd name="connsiteX4-317" fmla="*/ 1981573 w 2590131"/>
              <a:gd name="connsiteY4-318" fmla="*/ 1316380 h 1750983"/>
              <a:gd name="connsiteX5-319" fmla="*/ 1912938 w 2590131"/>
              <a:gd name="connsiteY5-320" fmla="*/ 1545805 h 1750983"/>
              <a:gd name="connsiteX6-321" fmla="*/ 1486636 w 2590131"/>
              <a:gd name="connsiteY6-322" fmla="*/ 1750983 h 1750983"/>
              <a:gd name="connsiteX7-323" fmla="*/ 1696726 w 2590131"/>
              <a:gd name="connsiteY7-324" fmla="*/ 1413520 h 1750983"/>
              <a:gd name="connsiteX8-325" fmla="*/ 1687689 w 2590131"/>
              <a:gd name="connsiteY8-326" fmla="*/ 1392902 h 1750983"/>
              <a:gd name="connsiteX9-327" fmla="*/ 1676048 w 2590131"/>
              <a:gd name="connsiteY9-328" fmla="*/ 1395965 h 1750983"/>
              <a:gd name="connsiteX10-329" fmla="*/ 847095 w 2590131"/>
              <a:gd name="connsiteY10-330" fmla="*/ 1371740 h 1750983"/>
              <a:gd name="connsiteX11-331" fmla="*/ 765530 w 2590131"/>
              <a:gd name="connsiteY11-332" fmla="*/ 1308978 h 1750983"/>
              <a:gd name="connsiteX12-333" fmla="*/ 762632 w 2590131"/>
              <a:gd name="connsiteY12-334" fmla="*/ 1310551 h 1750983"/>
              <a:gd name="connsiteX13-335" fmla="*/ 560291 w 2590131"/>
              <a:gd name="connsiteY13-336" fmla="*/ 1351401 h 1750983"/>
              <a:gd name="connsiteX14-337" fmla="*/ 519829 w 2590131"/>
              <a:gd name="connsiteY14-338" fmla="*/ 1351401 h 1750983"/>
              <a:gd name="connsiteX15-339" fmla="*/ 0 w 2590131"/>
              <a:gd name="connsiteY15-340" fmla="*/ 831572 h 1750983"/>
              <a:gd name="connsiteX16-341" fmla="*/ 0 w 2590131"/>
              <a:gd name="connsiteY16-342" fmla="*/ 791110 h 1750983"/>
              <a:gd name="connsiteX17-343" fmla="*/ 519829 w 2590131"/>
              <a:gd name="connsiteY17-344" fmla="*/ 271281 h 1750983"/>
              <a:gd name="connsiteX18-345" fmla="*/ 560291 w 2590131"/>
              <a:gd name="connsiteY18-346" fmla="*/ 271281 h 1750983"/>
              <a:gd name="connsiteX19-347" fmla="*/ 665055 w 2590131"/>
              <a:gd name="connsiteY19-348" fmla="*/ 281842 h 1750983"/>
              <a:gd name="connsiteX20-349" fmla="*/ 760997 w 2590131"/>
              <a:gd name="connsiteY20-350" fmla="*/ 311624 h 1750983"/>
              <a:gd name="connsiteX21-351" fmla="*/ 1286659 w 2590131"/>
              <a:gd name="connsiteY21-352" fmla="*/ 1 h 1750983"/>
              <a:gd name="connsiteX0-353" fmla="*/ 1286659 w 2590131"/>
              <a:gd name="connsiteY0-354" fmla="*/ 1 h 1760911"/>
              <a:gd name="connsiteX1-355" fmla="*/ 1824329 w 2590131"/>
              <a:gd name="connsiteY1-356" fmla="*/ 283857 h 1760911"/>
              <a:gd name="connsiteX2-357" fmla="*/ 1989086 w 2590131"/>
              <a:gd name="connsiteY2-358" fmla="*/ 1313587 h 1760911"/>
              <a:gd name="connsiteX3-359" fmla="*/ 1981650 w 2590131"/>
              <a:gd name="connsiteY3-360" fmla="*/ 1315544 h 1760911"/>
              <a:gd name="connsiteX4-361" fmla="*/ 1981573 w 2590131"/>
              <a:gd name="connsiteY4-362" fmla="*/ 1316380 h 1760911"/>
              <a:gd name="connsiteX5-363" fmla="*/ 1912938 w 2590131"/>
              <a:gd name="connsiteY5-364" fmla="*/ 1545805 h 1760911"/>
              <a:gd name="connsiteX6-365" fmla="*/ 1517453 w 2590131"/>
              <a:gd name="connsiteY6-366" fmla="*/ 1760911 h 1760911"/>
              <a:gd name="connsiteX7-367" fmla="*/ 1696726 w 2590131"/>
              <a:gd name="connsiteY7-368" fmla="*/ 1413520 h 1760911"/>
              <a:gd name="connsiteX8-369" fmla="*/ 1687689 w 2590131"/>
              <a:gd name="connsiteY8-370" fmla="*/ 1392902 h 1760911"/>
              <a:gd name="connsiteX9-371" fmla="*/ 1676048 w 2590131"/>
              <a:gd name="connsiteY9-372" fmla="*/ 1395965 h 1760911"/>
              <a:gd name="connsiteX10-373" fmla="*/ 847095 w 2590131"/>
              <a:gd name="connsiteY10-374" fmla="*/ 1371740 h 1760911"/>
              <a:gd name="connsiteX11-375" fmla="*/ 765530 w 2590131"/>
              <a:gd name="connsiteY11-376" fmla="*/ 1308978 h 1760911"/>
              <a:gd name="connsiteX12-377" fmla="*/ 762632 w 2590131"/>
              <a:gd name="connsiteY12-378" fmla="*/ 1310551 h 1760911"/>
              <a:gd name="connsiteX13-379" fmla="*/ 560291 w 2590131"/>
              <a:gd name="connsiteY13-380" fmla="*/ 1351401 h 1760911"/>
              <a:gd name="connsiteX14-381" fmla="*/ 519829 w 2590131"/>
              <a:gd name="connsiteY14-382" fmla="*/ 1351401 h 1760911"/>
              <a:gd name="connsiteX15-383" fmla="*/ 0 w 2590131"/>
              <a:gd name="connsiteY15-384" fmla="*/ 831572 h 1760911"/>
              <a:gd name="connsiteX16-385" fmla="*/ 0 w 2590131"/>
              <a:gd name="connsiteY16-386" fmla="*/ 791110 h 1760911"/>
              <a:gd name="connsiteX17-387" fmla="*/ 519829 w 2590131"/>
              <a:gd name="connsiteY17-388" fmla="*/ 271281 h 1760911"/>
              <a:gd name="connsiteX18-389" fmla="*/ 560291 w 2590131"/>
              <a:gd name="connsiteY18-390" fmla="*/ 271281 h 1760911"/>
              <a:gd name="connsiteX19-391" fmla="*/ 665055 w 2590131"/>
              <a:gd name="connsiteY19-392" fmla="*/ 281842 h 1760911"/>
              <a:gd name="connsiteX20-393" fmla="*/ 760997 w 2590131"/>
              <a:gd name="connsiteY20-394" fmla="*/ 311624 h 1760911"/>
              <a:gd name="connsiteX21-395" fmla="*/ 1286659 w 2590131"/>
              <a:gd name="connsiteY21-396" fmla="*/ 1 h 1760911"/>
              <a:gd name="connsiteX0-397" fmla="*/ 1286659 w 2590131"/>
              <a:gd name="connsiteY0-398" fmla="*/ 1 h 1760911"/>
              <a:gd name="connsiteX1-399" fmla="*/ 1824329 w 2590131"/>
              <a:gd name="connsiteY1-400" fmla="*/ 283857 h 1760911"/>
              <a:gd name="connsiteX2-401" fmla="*/ 1989086 w 2590131"/>
              <a:gd name="connsiteY2-402" fmla="*/ 1313587 h 1760911"/>
              <a:gd name="connsiteX3-403" fmla="*/ 1981650 w 2590131"/>
              <a:gd name="connsiteY3-404" fmla="*/ 1315544 h 1760911"/>
              <a:gd name="connsiteX4-405" fmla="*/ 1981573 w 2590131"/>
              <a:gd name="connsiteY4-406" fmla="*/ 1316380 h 1760911"/>
              <a:gd name="connsiteX5-407" fmla="*/ 1912938 w 2590131"/>
              <a:gd name="connsiteY5-408" fmla="*/ 1545805 h 1760911"/>
              <a:gd name="connsiteX6-409" fmla="*/ 1517453 w 2590131"/>
              <a:gd name="connsiteY6-410" fmla="*/ 1760911 h 1760911"/>
              <a:gd name="connsiteX7-411" fmla="*/ 1696726 w 2590131"/>
              <a:gd name="connsiteY7-412" fmla="*/ 1413520 h 1760911"/>
              <a:gd name="connsiteX8-413" fmla="*/ 1687689 w 2590131"/>
              <a:gd name="connsiteY8-414" fmla="*/ 1392902 h 1760911"/>
              <a:gd name="connsiteX9-415" fmla="*/ 1676048 w 2590131"/>
              <a:gd name="connsiteY9-416" fmla="*/ 1395965 h 1760911"/>
              <a:gd name="connsiteX10-417" fmla="*/ 847095 w 2590131"/>
              <a:gd name="connsiteY10-418" fmla="*/ 1371740 h 1760911"/>
              <a:gd name="connsiteX11-419" fmla="*/ 765530 w 2590131"/>
              <a:gd name="connsiteY11-420" fmla="*/ 1308978 h 1760911"/>
              <a:gd name="connsiteX12-421" fmla="*/ 762632 w 2590131"/>
              <a:gd name="connsiteY12-422" fmla="*/ 1310551 h 1760911"/>
              <a:gd name="connsiteX13-423" fmla="*/ 560291 w 2590131"/>
              <a:gd name="connsiteY13-424" fmla="*/ 1351401 h 1760911"/>
              <a:gd name="connsiteX14-425" fmla="*/ 519829 w 2590131"/>
              <a:gd name="connsiteY14-426" fmla="*/ 1351401 h 1760911"/>
              <a:gd name="connsiteX15-427" fmla="*/ 0 w 2590131"/>
              <a:gd name="connsiteY15-428" fmla="*/ 831572 h 1760911"/>
              <a:gd name="connsiteX16-429" fmla="*/ 0 w 2590131"/>
              <a:gd name="connsiteY16-430" fmla="*/ 791110 h 1760911"/>
              <a:gd name="connsiteX17-431" fmla="*/ 519829 w 2590131"/>
              <a:gd name="connsiteY17-432" fmla="*/ 271281 h 1760911"/>
              <a:gd name="connsiteX18-433" fmla="*/ 560291 w 2590131"/>
              <a:gd name="connsiteY18-434" fmla="*/ 271281 h 1760911"/>
              <a:gd name="connsiteX19-435" fmla="*/ 665055 w 2590131"/>
              <a:gd name="connsiteY19-436" fmla="*/ 281842 h 1760911"/>
              <a:gd name="connsiteX20-437" fmla="*/ 760997 w 2590131"/>
              <a:gd name="connsiteY20-438" fmla="*/ 311624 h 1760911"/>
              <a:gd name="connsiteX21-439" fmla="*/ 1286659 w 2590131"/>
              <a:gd name="connsiteY21-440" fmla="*/ 1 h 1760911"/>
              <a:gd name="connsiteX0-441" fmla="*/ 1286659 w 2590131"/>
              <a:gd name="connsiteY0-442" fmla="*/ 1 h 1760911"/>
              <a:gd name="connsiteX1-443" fmla="*/ 1824329 w 2590131"/>
              <a:gd name="connsiteY1-444" fmla="*/ 283857 h 1760911"/>
              <a:gd name="connsiteX2-445" fmla="*/ 1989086 w 2590131"/>
              <a:gd name="connsiteY2-446" fmla="*/ 1313587 h 1760911"/>
              <a:gd name="connsiteX3-447" fmla="*/ 1981650 w 2590131"/>
              <a:gd name="connsiteY3-448" fmla="*/ 1315544 h 1760911"/>
              <a:gd name="connsiteX4-449" fmla="*/ 1981573 w 2590131"/>
              <a:gd name="connsiteY4-450" fmla="*/ 1316380 h 1760911"/>
              <a:gd name="connsiteX5-451" fmla="*/ 1912938 w 2590131"/>
              <a:gd name="connsiteY5-452" fmla="*/ 1545805 h 1760911"/>
              <a:gd name="connsiteX6-453" fmla="*/ 1517453 w 2590131"/>
              <a:gd name="connsiteY6-454" fmla="*/ 1760911 h 1760911"/>
              <a:gd name="connsiteX7-455" fmla="*/ 1696726 w 2590131"/>
              <a:gd name="connsiteY7-456" fmla="*/ 1413520 h 1760911"/>
              <a:gd name="connsiteX8-457" fmla="*/ 1687689 w 2590131"/>
              <a:gd name="connsiteY8-458" fmla="*/ 1392902 h 1760911"/>
              <a:gd name="connsiteX9-459" fmla="*/ 1676048 w 2590131"/>
              <a:gd name="connsiteY9-460" fmla="*/ 1395965 h 1760911"/>
              <a:gd name="connsiteX10-461" fmla="*/ 847095 w 2590131"/>
              <a:gd name="connsiteY10-462" fmla="*/ 1371740 h 1760911"/>
              <a:gd name="connsiteX11-463" fmla="*/ 765530 w 2590131"/>
              <a:gd name="connsiteY11-464" fmla="*/ 1308978 h 1760911"/>
              <a:gd name="connsiteX12-465" fmla="*/ 762632 w 2590131"/>
              <a:gd name="connsiteY12-466" fmla="*/ 1310551 h 1760911"/>
              <a:gd name="connsiteX13-467" fmla="*/ 560291 w 2590131"/>
              <a:gd name="connsiteY13-468" fmla="*/ 1351401 h 1760911"/>
              <a:gd name="connsiteX14-469" fmla="*/ 519829 w 2590131"/>
              <a:gd name="connsiteY14-470" fmla="*/ 1351401 h 1760911"/>
              <a:gd name="connsiteX15-471" fmla="*/ 0 w 2590131"/>
              <a:gd name="connsiteY15-472" fmla="*/ 831572 h 1760911"/>
              <a:gd name="connsiteX16-473" fmla="*/ 0 w 2590131"/>
              <a:gd name="connsiteY16-474" fmla="*/ 791110 h 1760911"/>
              <a:gd name="connsiteX17-475" fmla="*/ 519829 w 2590131"/>
              <a:gd name="connsiteY17-476" fmla="*/ 271281 h 1760911"/>
              <a:gd name="connsiteX18-477" fmla="*/ 560291 w 2590131"/>
              <a:gd name="connsiteY18-478" fmla="*/ 271281 h 1760911"/>
              <a:gd name="connsiteX19-479" fmla="*/ 665055 w 2590131"/>
              <a:gd name="connsiteY19-480" fmla="*/ 281842 h 1760911"/>
              <a:gd name="connsiteX20-481" fmla="*/ 760997 w 2590131"/>
              <a:gd name="connsiteY20-482" fmla="*/ 311624 h 1760911"/>
              <a:gd name="connsiteX21-483" fmla="*/ 1286659 w 2590131"/>
              <a:gd name="connsiteY21-484" fmla="*/ 1 h 1760911"/>
              <a:gd name="connsiteX0-485" fmla="*/ 1286659 w 2590131"/>
              <a:gd name="connsiteY0-486" fmla="*/ 1 h 1760911"/>
              <a:gd name="connsiteX1-487" fmla="*/ 1824329 w 2590131"/>
              <a:gd name="connsiteY1-488" fmla="*/ 283857 h 1760911"/>
              <a:gd name="connsiteX2-489" fmla="*/ 1989086 w 2590131"/>
              <a:gd name="connsiteY2-490" fmla="*/ 1313587 h 1760911"/>
              <a:gd name="connsiteX3-491" fmla="*/ 1981650 w 2590131"/>
              <a:gd name="connsiteY3-492" fmla="*/ 1315544 h 1760911"/>
              <a:gd name="connsiteX4-493" fmla="*/ 1981573 w 2590131"/>
              <a:gd name="connsiteY4-494" fmla="*/ 1316380 h 1760911"/>
              <a:gd name="connsiteX5-495" fmla="*/ 1912938 w 2590131"/>
              <a:gd name="connsiteY5-496" fmla="*/ 1545805 h 1760911"/>
              <a:gd name="connsiteX6-497" fmla="*/ 1517453 w 2590131"/>
              <a:gd name="connsiteY6-498" fmla="*/ 1760911 h 1760911"/>
              <a:gd name="connsiteX7-499" fmla="*/ 1696726 w 2590131"/>
              <a:gd name="connsiteY7-500" fmla="*/ 1413520 h 1760911"/>
              <a:gd name="connsiteX8-501" fmla="*/ 1687689 w 2590131"/>
              <a:gd name="connsiteY8-502" fmla="*/ 1392902 h 1760911"/>
              <a:gd name="connsiteX9-503" fmla="*/ 1676048 w 2590131"/>
              <a:gd name="connsiteY9-504" fmla="*/ 1395965 h 1760911"/>
              <a:gd name="connsiteX10-505" fmla="*/ 854235 w 2590131"/>
              <a:gd name="connsiteY10-506" fmla="*/ 1368430 h 1760911"/>
              <a:gd name="connsiteX11-507" fmla="*/ 765530 w 2590131"/>
              <a:gd name="connsiteY11-508" fmla="*/ 1308978 h 1760911"/>
              <a:gd name="connsiteX12-509" fmla="*/ 762632 w 2590131"/>
              <a:gd name="connsiteY12-510" fmla="*/ 1310551 h 1760911"/>
              <a:gd name="connsiteX13-511" fmla="*/ 560291 w 2590131"/>
              <a:gd name="connsiteY13-512" fmla="*/ 1351401 h 1760911"/>
              <a:gd name="connsiteX14-513" fmla="*/ 519829 w 2590131"/>
              <a:gd name="connsiteY14-514" fmla="*/ 1351401 h 1760911"/>
              <a:gd name="connsiteX15-515" fmla="*/ 0 w 2590131"/>
              <a:gd name="connsiteY15-516" fmla="*/ 831572 h 1760911"/>
              <a:gd name="connsiteX16-517" fmla="*/ 0 w 2590131"/>
              <a:gd name="connsiteY16-518" fmla="*/ 791110 h 1760911"/>
              <a:gd name="connsiteX17-519" fmla="*/ 519829 w 2590131"/>
              <a:gd name="connsiteY17-520" fmla="*/ 271281 h 1760911"/>
              <a:gd name="connsiteX18-521" fmla="*/ 560291 w 2590131"/>
              <a:gd name="connsiteY18-522" fmla="*/ 271281 h 1760911"/>
              <a:gd name="connsiteX19-523" fmla="*/ 665055 w 2590131"/>
              <a:gd name="connsiteY19-524" fmla="*/ 281842 h 1760911"/>
              <a:gd name="connsiteX20-525" fmla="*/ 760997 w 2590131"/>
              <a:gd name="connsiteY20-526" fmla="*/ 311624 h 1760911"/>
              <a:gd name="connsiteX21-527" fmla="*/ 1286659 w 2590131"/>
              <a:gd name="connsiteY21-528" fmla="*/ 1 h 1760911"/>
              <a:gd name="connsiteX0-529" fmla="*/ 1279519 w 2590131"/>
              <a:gd name="connsiteY0-530" fmla="*/ 1 h 1717890"/>
              <a:gd name="connsiteX1-531" fmla="*/ 1824329 w 2590131"/>
              <a:gd name="connsiteY1-532" fmla="*/ 240836 h 1717890"/>
              <a:gd name="connsiteX2-533" fmla="*/ 1989086 w 2590131"/>
              <a:gd name="connsiteY2-534" fmla="*/ 1270566 h 1717890"/>
              <a:gd name="connsiteX3-535" fmla="*/ 1981650 w 2590131"/>
              <a:gd name="connsiteY3-536" fmla="*/ 1272523 h 1717890"/>
              <a:gd name="connsiteX4-537" fmla="*/ 1981573 w 2590131"/>
              <a:gd name="connsiteY4-538" fmla="*/ 1273359 h 1717890"/>
              <a:gd name="connsiteX5-539" fmla="*/ 1912938 w 2590131"/>
              <a:gd name="connsiteY5-540" fmla="*/ 1502784 h 1717890"/>
              <a:gd name="connsiteX6-541" fmla="*/ 1517453 w 2590131"/>
              <a:gd name="connsiteY6-542" fmla="*/ 1717890 h 1717890"/>
              <a:gd name="connsiteX7-543" fmla="*/ 1696726 w 2590131"/>
              <a:gd name="connsiteY7-544" fmla="*/ 1370499 h 1717890"/>
              <a:gd name="connsiteX8-545" fmla="*/ 1687689 w 2590131"/>
              <a:gd name="connsiteY8-546" fmla="*/ 1349881 h 1717890"/>
              <a:gd name="connsiteX9-547" fmla="*/ 1676048 w 2590131"/>
              <a:gd name="connsiteY9-548" fmla="*/ 1352944 h 1717890"/>
              <a:gd name="connsiteX10-549" fmla="*/ 854235 w 2590131"/>
              <a:gd name="connsiteY10-550" fmla="*/ 1325409 h 1717890"/>
              <a:gd name="connsiteX11-551" fmla="*/ 765530 w 2590131"/>
              <a:gd name="connsiteY11-552" fmla="*/ 1265957 h 1717890"/>
              <a:gd name="connsiteX12-553" fmla="*/ 762632 w 2590131"/>
              <a:gd name="connsiteY12-554" fmla="*/ 1267530 h 1717890"/>
              <a:gd name="connsiteX13-555" fmla="*/ 560291 w 2590131"/>
              <a:gd name="connsiteY13-556" fmla="*/ 1308380 h 1717890"/>
              <a:gd name="connsiteX14-557" fmla="*/ 519829 w 2590131"/>
              <a:gd name="connsiteY14-558" fmla="*/ 1308380 h 1717890"/>
              <a:gd name="connsiteX15-559" fmla="*/ 0 w 2590131"/>
              <a:gd name="connsiteY15-560" fmla="*/ 788551 h 1717890"/>
              <a:gd name="connsiteX16-561" fmla="*/ 0 w 2590131"/>
              <a:gd name="connsiteY16-562" fmla="*/ 748089 h 1717890"/>
              <a:gd name="connsiteX17-563" fmla="*/ 519829 w 2590131"/>
              <a:gd name="connsiteY17-564" fmla="*/ 228260 h 1717890"/>
              <a:gd name="connsiteX18-565" fmla="*/ 560291 w 2590131"/>
              <a:gd name="connsiteY18-566" fmla="*/ 228260 h 1717890"/>
              <a:gd name="connsiteX19-567" fmla="*/ 665055 w 2590131"/>
              <a:gd name="connsiteY19-568" fmla="*/ 238821 h 1717890"/>
              <a:gd name="connsiteX20-569" fmla="*/ 760997 w 2590131"/>
              <a:gd name="connsiteY20-570" fmla="*/ 268603 h 1717890"/>
              <a:gd name="connsiteX21-571" fmla="*/ 1279519 w 2590131"/>
              <a:gd name="connsiteY21-572" fmla="*/ 1 h 1717890"/>
              <a:gd name="connsiteX0-573" fmla="*/ 1308079 w 2590131"/>
              <a:gd name="connsiteY0-574" fmla="*/ 1 h 1711271"/>
              <a:gd name="connsiteX1-575" fmla="*/ 1824329 w 2590131"/>
              <a:gd name="connsiteY1-576" fmla="*/ 234217 h 1711271"/>
              <a:gd name="connsiteX2-577" fmla="*/ 1989086 w 2590131"/>
              <a:gd name="connsiteY2-578" fmla="*/ 1263947 h 1711271"/>
              <a:gd name="connsiteX3-579" fmla="*/ 1981650 w 2590131"/>
              <a:gd name="connsiteY3-580" fmla="*/ 1265904 h 1711271"/>
              <a:gd name="connsiteX4-581" fmla="*/ 1981573 w 2590131"/>
              <a:gd name="connsiteY4-582" fmla="*/ 1266740 h 1711271"/>
              <a:gd name="connsiteX5-583" fmla="*/ 1912938 w 2590131"/>
              <a:gd name="connsiteY5-584" fmla="*/ 1496165 h 1711271"/>
              <a:gd name="connsiteX6-585" fmla="*/ 1517453 w 2590131"/>
              <a:gd name="connsiteY6-586" fmla="*/ 1711271 h 1711271"/>
              <a:gd name="connsiteX7-587" fmla="*/ 1696726 w 2590131"/>
              <a:gd name="connsiteY7-588" fmla="*/ 1363880 h 1711271"/>
              <a:gd name="connsiteX8-589" fmla="*/ 1687689 w 2590131"/>
              <a:gd name="connsiteY8-590" fmla="*/ 1343262 h 1711271"/>
              <a:gd name="connsiteX9-591" fmla="*/ 1676048 w 2590131"/>
              <a:gd name="connsiteY9-592" fmla="*/ 1346325 h 1711271"/>
              <a:gd name="connsiteX10-593" fmla="*/ 854235 w 2590131"/>
              <a:gd name="connsiteY10-594" fmla="*/ 1318790 h 1711271"/>
              <a:gd name="connsiteX11-595" fmla="*/ 765530 w 2590131"/>
              <a:gd name="connsiteY11-596" fmla="*/ 1259338 h 1711271"/>
              <a:gd name="connsiteX12-597" fmla="*/ 762632 w 2590131"/>
              <a:gd name="connsiteY12-598" fmla="*/ 1260911 h 1711271"/>
              <a:gd name="connsiteX13-599" fmla="*/ 560291 w 2590131"/>
              <a:gd name="connsiteY13-600" fmla="*/ 1301761 h 1711271"/>
              <a:gd name="connsiteX14-601" fmla="*/ 519829 w 2590131"/>
              <a:gd name="connsiteY14-602" fmla="*/ 1301761 h 1711271"/>
              <a:gd name="connsiteX15-603" fmla="*/ 0 w 2590131"/>
              <a:gd name="connsiteY15-604" fmla="*/ 781932 h 1711271"/>
              <a:gd name="connsiteX16-605" fmla="*/ 0 w 2590131"/>
              <a:gd name="connsiteY16-606" fmla="*/ 741470 h 1711271"/>
              <a:gd name="connsiteX17-607" fmla="*/ 519829 w 2590131"/>
              <a:gd name="connsiteY17-608" fmla="*/ 221641 h 1711271"/>
              <a:gd name="connsiteX18-609" fmla="*/ 560291 w 2590131"/>
              <a:gd name="connsiteY18-610" fmla="*/ 221641 h 1711271"/>
              <a:gd name="connsiteX19-611" fmla="*/ 665055 w 2590131"/>
              <a:gd name="connsiteY19-612" fmla="*/ 232202 h 1711271"/>
              <a:gd name="connsiteX20-613" fmla="*/ 760997 w 2590131"/>
              <a:gd name="connsiteY20-614" fmla="*/ 261984 h 1711271"/>
              <a:gd name="connsiteX21-615" fmla="*/ 1308079 w 2590131"/>
              <a:gd name="connsiteY21-616" fmla="*/ 1 h 17112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2590131" h="1711271">
                <a:moveTo>
                  <a:pt x="1308079" y="1"/>
                </a:moveTo>
                <a:cubicBezTo>
                  <a:pt x="1566396" y="-107"/>
                  <a:pt x="1752248" y="158703"/>
                  <a:pt x="1824329" y="234217"/>
                </a:cubicBezTo>
                <a:cubicBezTo>
                  <a:pt x="2958405" y="74951"/>
                  <a:pt x="2675572" y="1414975"/>
                  <a:pt x="1989086" y="1263947"/>
                </a:cubicBezTo>
                <a:lnTo>
                  <a:pt x="1981650" y="1265904"/>
                </a:lnTo>
                <a:cubicBezTo>
                  <a:pt x="1981624" y="1266183"/>
                  <a:pt x="1981599" y="1266461"/>
                  <a:pt x="1981573" y="1266740"/>
                </a:cubicBezTo>
                <a:cubicBezTo>
                  <a:pt x="1969032" y="1345227"/>
                  <a:pt x="1945334" y="1429962"/>
                  <a:pt x="1912938" y="1496165"/>
                </a:cubicBezTo>
                <a:cubicBezTo>
                  <a:pt x="1870183" y="1579875"/>
                  <a:pt x="1838329" y="1707330"/>
                  <a:pt x="1517453" y="1711271"/>
                </a:cubicBezTo>
                <a:cubicBezTo>
                  <a:pt x="1626176" y="1677603"/>
                  <a:pt x="1749492" y="1546894"/>
                  <a:pt x="1696726" y="1363880"/>
                </a:cubicBezTo>
                <a:lnTo>
                  <a:pt x="1687689" y="1343262"/>
                </a:lnTo>
                <a:lnTo>
                  <a:pt x="1676048" y="1346325"/>
                </a:lnTo>
                <a:cubicBezTo>
                  <a:pt x="1501091" y="1409580"/>
                  <a:pt x="1382653" y="1608349"/>
                  <a:pt x="854235" y="1318790"/>
                </a:cubicBezTo>
                <a:lnTo>
                  <a:pt x="765530" y="1259338"/>
                </a:lnTo>
                <a:lnTo>
                  <a:pt x="762632" y="1260911"/>
                </a:lnTo>
                <a:cubicBezTo>
                  <a:pt x="700440" y="1287215"/>
                  <a:pt x="632064" y="1301761"/>
                  <a:pt x="560291" y="1301761"/>
                </a:cubicBezTo>
                <a:lnTo>
                  <a:pt x="519829" y="1301761"/>
                </a:lnTo>
                <a:cubicBezTo>
                  <a:pt x="232735" y="1301761"/>
                  <a:pt x="0" y="1069026"/>
                  <a:pt x="0" y="781932"/>
                </a:cubicBezTo>
                <a:lnTo>
                  <a:pt x="0" y="741470"/>
                </a:lnTo>
                <a:cubicBezTo>
                  <a:pt x="0" y="454376"/>
                  <a:pt x="232735" y="221641"/>
                  <a:pt x="519829" y="221641"/>
                </a:cubicBezTo>
                <a:lnTo>
                  <a:pt x="560291" y="221641"/>
                </a:lnTo>
                <a:cubicBezTo>
                  <a:pt x="596178" y="221641"/>
                  <a:pt x="631215" y="225278"/>
                  <a:pt x="665055" y="232202"/>
                </a:cubicBezTo>
                <a:lnTo>
                  <a:pt x="760997" y="261984"/>
                </a:lnTo>
                <a:cubicBezTo>
                  <a:pt x="873847" y="209808"/>
                  <a:pt x="1049762" y="109"/>
                  <a:pt x="1308079" y="1"/>
                </a:cubicBezTo>
                <a:close/>
              </a:path>
            </a:pathLst>
          </a:cu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课后有抽奖福利，加入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QQ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群参加活动，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名幸运儿可获得价值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88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元学科教材一本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pic>
        <p:nvPicPr>
          <p:cNvPr id="615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38" y="1387475"/>
            <a:ext cx="1793875" cy="179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53100" y="933450"/>
            <a:ext cx="1606550" cy="349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hangingPunct="1">
              <a:lnSpc>
                <a:spcPct val="120000"/>
              </a:lnSpc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400" kern="1200" cap="none" spc="0" normalizeH="0" baseline="0" noProof="1">
                <a:solidFill>
                  <a:srgbClr val="4951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思源黑体 CN Normal"/>
                <a:cs typeface="+mn-cs"/>
              </a:rPr>
              <a:t>黑马视频库小程序</a:t>
            </a:r>
            <a:endParaRPr kumimoji="0" lang="zh-CN" altLang="en-US" sz="1400" kern="1200" cap="none" spc="0" normalizeH="0" baseline="0" noProof="1">
              <a:solidFill>
                <a:srgbClr val="4951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思源黑体 CN Normal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0400" y="933450"/>
            <a:ext cx="1489075" cy="349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hangingPunct="1">
              <a:lnSpc>
                <a:spcPct val="120000"/>
              </a:lnSpc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400" kern="1200" cap="none" spc="0" normalizeH="0" baseline="0" noProof="1">
                <a:solidFill>
                  <a:srgbClr val="EF2E0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思源黑体 CN Normal"/>
                <a:cs typeface="+mn-cs"/>
              </a:rPr>
              <a:t>添加公开课QQ	群</a:t>
            </a:r>
            <a:endParaRPr kumimoji="0" lang="zh-CN" altLang="en-US" sz="1400" kern="1200" cap="none" spc="0" normalizeH="0" baseline="0" noProof="1">
              <a:solidFill>
                <a:srgbClr val="EF2E0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思源黑体 CN Normal"/>
              <a:cs typeface="+mn-cs"/>
            </a:endParaRPr>
          </a:p>
        </p:txBody>
      </p:sp>
      <p:pic>
        <p:nvPicPr>
          <p:cNvPr id="6156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3" y="-1587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7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813" y="125413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8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813" y="252413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9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813" y="379413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0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3" y="-1587"/>
            <a:ext cx="2133600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1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813" y="125413"/>
            <a:ext cx="2133600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6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1550988"/>
            <a:ext cx="1552575" cy="1465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多线程特性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5603" name="文本框 5"/>
          <p:cNvSpPr txBox="1"/>
          <p:nvPr/>
        </p:nvSpPr>
        <p:spPr>
          <a:xfrm>
            <a:off x="896938" y="1196975"/>
            <a:ext cx="7608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为了不出现线程安全问题，多线程编程需要满足三大特性：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5604" name="C9F754DE-2CAD-44b6-B708-469DEB6407EB-8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1800225"/>
            <a:ext cx="7169150" cy="1544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多线程控制类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6627" name="文本框 5"/>
          <p:cNvSpPr txBox="1"/>
          <p:nvPr/>
        </p:nvSpPr>
        <p:spPr>
          <a:xfrm>
            <a:off x="896938" y="1196975"/>
            <a:ext cx="7608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为了保证多线程三大特性，</a:t>
            </a:r>
            <a:r>
              <a:rPr lang="en-US" altLang="zh-CN" dirty="0">
                <a:latin typeface="Calibri" panose="020F0502020204030204" pitchFamily="34" charset="0"/>
              </a:rPr>
              <a:t>Java</a:t>
            </a:r>
            <a:r>
              <a:rPr lang="zh-CN" altLang="en-US" dirty="0">
                <a:latin typeface="Calibri" panose="020F0502020204030204" pitchFamily="34" charset="0"/>
              </a:rPr>
              <a:t>提供了以下控制类：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6628" name="C9F754DE-2CAD-44b6-B708-469DEB6407EB-9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0" y="1727200"/>
            <a:ext cx="7099300" cy="2500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多线程控制类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7651" name="文本框 5"/>
          <p:cNvSpPr txBox="1"/>
          <p:nvPr/>
        </p:nvSpPr>
        <p:spPr>
          <a:xfrm>
            <a:off x="896938" y="1196975"/>
            <a:ext cx="7608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ThreadLocal</a:t>
            </a:r>
            <a:r>
              <a:rPr lang="zh-CN" altLang="en-US" dirty="0">
                <a:latin typeface="Calibri" panose="020F0502020204030204" pitchFamily="34" charset="0"/>
              </a:rPr>
              <a:t>原理：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765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1820863"/>
            <a:ext cx="5403850" cy="2300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多线程控制类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8675" name="文本框 5"/>
          <p:cNvSpPr txBox="1"/>
          <p:nvPr/>
        </p:nvSpPr>
        <p:spPr>
          <a:xfrm>
            <a:off x="896938" y="1196975"/>
            <a:ext cx="7608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dirty="0">
                <a:latin typeface="Calibri" panose="020F0502020204030204" pitchFamily="34" charset="0"/>
              </a:rPr>
              <a:t>原子类原理：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pic>
        <p:nvPicPr>
          <p:cNvPr id="2867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1670050"/>
            <a:ext cx="6008688" cy="2846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多线程控制类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29699" name="文本框 5"/>
          <p:cNvSpPr txBox="1"/>
          <p:nvPr/>
        </p:nvSpPr>
        <p:spPr>
          <a:xfrm>
            <a:off x="896938" y="1196975"/>
            <a:ext cx="76088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dirty="0">
                <a:latin typeface="Calibri" panose="020F0502020204030204" pitchFamily="34" charset="0"/>
              </a:rPr>
              <a:t>原子类</a:t>
            </a:r>
            <a:r>
              <a:rPr lang="en-US" altLang="zh-CN" dirty="0">
                <a:latin typeface="Calibri" panose="020F0502020204030204" pitchFamily="34" charset="0"/>
              </a:rPr>
              <a:t>CAS</a:t>
            </a:r>
            <a:r>
              <a:rPr lang="zh-CN" altLang="en-US" dirty="0">
                <a:latin typeface="Calibri" panose="020F0502020204030204" pitchFamily="34" charset="0"/>
              </a:rPr>
              <a:t>导致的</a:t>
            </a:r>
            <a:r>
              <a:rPr lang="en-US" altLang="zh-CN" dirty="0">
                <a:latin typeface="Calibri" panose="020F0502020204030204" pitchFamily="34" charset="0"/>
              </a:rPr>
              <a:t>ABA</a:t>
            </a:r>
            <a:r>
              <a:rPr lang="zh-CN" altLang="en-US" dirty="0">
                <a:latin typeface="Calibri" panose="020F0502020204030204" pitchFamily="34" charset="0"/>
              </a:rPr>
              <a:t>问题</a:t>
            </a:r>
            <a:r>
              <a:rPr lang="zh-CN" altLang="zh-CN" dirty="0">
                <a:latin typeface="Calibri" panose="020F0502020204030204" pitchFamily="34" charset="0"/>
              </a:rPr>
              <a:t>：该问题可以用AtomicStampedReference解决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pic>
        <p:nvPicPr>
          <p:cNvPr id="2970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0" y="1655763"/>
            <a:ext cx="3822700" cy="261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多线程控制类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30723" name="文本框 5"/>
          <p:cNvSpPr txBox="1"/>
          <p:nvPr/>
        </p:nvSpPr>
        <p:spPr>
          <a:xfrm>
            <a:off x="925513" y="1089025"/>
            <a:ext cx="7608887" cy="920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zh-CN" dirty="0">
                <a:latin typeface="Calibri" panose="020F0502020204030204" pitchFamily="34" charset="0"/>
              </a:rPr>
              <a:t>可重入锁：即线程可以进入它已经拥有的锁的同步代码块。</a:t>
            </a:r>
            <a:endParaRPr lang="zh-CN" altLang="zh-CN" dirty="0">
              <a:latin typeface="Calibri" panose="020F0502020204030204" pitchFamily="34" charset="0"/>
            </a:endParaRPr>
          </a:p>
          <a:p>
            <a:r>
              <a:rPr lang="zh-CN" altLang="zh-CN" dirty="0">
                <a:latin typeface="Calibri" panose="020F0502020204030204" pitchFamily="34" charset="0"/>
              </a:rPr>
              <a:t>读写锁：即可以同时读，读时不能写；不能同时写，写时不能读。</a:t>
            </a:r>
            <a:endParaRPr lang="zh-CN" altLang="zh-CN" dirty="0">
              <a:latin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</a:rPr>
              <a:t>         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pic>
        <p:nvPicPr>
          <p:cNvPr id="3072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5263" y="1725613"/>
            <a:ext cx="3673475" cy="273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zh-CN" dirty="0">
                <a:latin typeface="Calibri" panose="020F0502020204030204" pitchFamily="34" charset="0"/>
              </a:rPr>
              <a:t>多线程控制类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2975" y="1287463"/>
            <a:ext cx="6991350" cy="2584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volatile变量特点：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一个线程修改了变量值，另一个线程立即可见；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altLang="zh-CN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volatile</a:t>
            </a: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变量所在代码行禁止重排序。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charset="0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rPr>
              <a:t>volatile变量使用要求：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对变量的写操作不依赖于当前值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该变量没有包含在具有其他变量的不变式中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charset="0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rPr>
              <a:t>volatile变量应用场景：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状态量标记：参考笔记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双重校验：参考笔记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非线程安全</a:t>
            </a:r>
            <a:r>
              <a:rPr lang="zh-CN" altLang="zh-CN" dirty="0">
                <a:latin typeface="Calibri" panose="020F0502020204030204" pitchFamily="34" charset="0"/>
              </a:rPr>
              <a:t>容器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32771" name="文本框 3"/>
          <p:cNvSpPr txBox="1"/>
          <p:nvPr/>
        </p:nvSpPr>
        <p:spPr>
          <a:xfrm>
            <a:off x="942975" y="1287463"/>
            <a:ext cx="69913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非线程安全容器：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3277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163" y="1655763"/>
            <a:ext cx="5273675" cy="3008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非线程安全</a:t>
            </a:r>
            <a:r>
              <a:rPr lang="zh-CN" altLang="zh-CN" dirty="0">
                <a:latin typeface="Calibri" panose="020F0502020204030204" pitchFamily="34" charset="0"/>
              </a:rPr>
              <a:t>容器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2975" y="1287463"/>
            <a:ext cx="6991350" cy="2030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非线程安全容器不安全原因：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容器操作方法（增删改读）未进行进行线程同步处理。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如何解决？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Synchronized关键字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Lock锁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同步类容器</a:t>
            </a:r>
            <a:endParaRPr kumimoji="0" lang="zh-CN" altLang="en-US" kern="1200" cap="none" spc="0" normalizeH="0" baseline="0" noProof="1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并发类容器</a:t>
            </a:r>
            <a:endParaRPr kumimoji="0" lang="zh-CN" altLang="en-US" kern="1200" cap="none" spc="0" normalizeH="0" baseline="0" noProof="1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同步</a:t>
            </a:r>
            <a:r>
              <a:rPr lang="zh-CN" altLang="zh-CN" dirty="0">
                <a:latin typeface="Calibri" panose="020F0502020204030204" pitchFamily="34" charset="0"/>
              </a:rPr>
              <a:t>容器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2975" y="1287463"/>
            <a:ext cx="7072313" cy="2030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在Java中，同步容器主要包括2类：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Vector、Stack、HashTable（可以独立创建）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Collections类中提供的静态工厂方法创建的类（借助工具类创建）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charset="0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同步容器线程安全原因：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同步容器操作方法（增删改读）都添加了</a:t>
            </a:r>
            <a:r>
              <a:rPr kumimoji="0" lang="en-US" altLang="zh-CN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synchronized</a:t>
            </a: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关键字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 typeface="Wingdings" panose="05000000000000000000" charset="0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缺点：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rPr>
              <a:t>降低了并发性能，多线程并发时，处理效率严重降低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>
            <a:off x="1919288" y="1811338"/>
            <a:ext cx="1890713" cy="1741488"/>
          </a:xfrm>
          <a:prstGeom prst="rect">
            <a:avLst/>
          </a:prstGeom>
          <a:solidFill>
            <a:srgbClr val="EF2E0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58669" y="1939925"/>
            <a:ext cx="1612900" cy="1456690"/>
          </a:xfrm>
          <a:prstGeom prst="rect">
            <a:avLst/>
          </a:prstGeom>
          <a:solidFill>
            <a:schemeClr val="bg1"/>
          </a:solidFill>
          <a:ln w="25400">
            <a:solidFill>
              <a:srgbClr val="EF2E07"/>
            </a:solidFill>
          </a:ln>
          <a:effectLst>
            <a:glow rad="76200">
              <a:srgbClr val="EF2E07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6224" y="1898015"/>
            <a:ext cx="2810510" cy="5835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 eaLnBrk="1" hangingPunct="1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3200" b="1" kern="1200" cap="none" spc="0" normalizeH="0" baseline="0" noProof="1">
                <a:solidFill>
                  <a:srgbClr val="495150"/>
                </a:solidFill>
                <a:latin typeface="思源黑体 CN Heavy"/>
                <a:ea typeface="思源黑体 CN Heavy"/>
                <a:cs typeface="+mn-cs"/>
              </a:rPr>
              <a:t>期待您的反馈</a:t>
            </a:r>
            <a:endParaRPr kumimoji="0" lang="zh-CN" altLang="en-US" sz="3200" b="1" kern="1200" cap="none" spc="0" normalizeH="0" baseline="0" noProof="1">
              <a:solidFill>
                <a:srgbClr val="495150"/>
              </a:solidFill>
              <a:latin typeface="思源黑体 CN Heavy"/>
              <a:ea typeface="思源黑体 CN Heavy"/>
              <a:cs typeface="+mn-cs"/>
            </a:endParaRPr>
          </a:p>
        </p:txBody>
      </p:sp>
      <p:sp>
        <p:nvSpPr>
          <p:cNvPr id="8199" name="文本框 2"/>
          <p:cNvSpPr txBox="1"/>
          <p:nvPr/>
        </p:nvSpPr>
        <p:spPr>
          <a:xfrm>
            <a:off x="4086225" y="2481263"/>
            <a:ext cx="2860675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200" b="1" dirty="0">
                <a:solidFill>
                  <a:srgbClr val="495150"/>
                </a:solidFill>
                <a:latin typeface="思源黑体 CN Heavy"/>
                <a:ea typeface="思源黑体 CN Heavy"/>
              </a:rPr>
              <a:t>抽取5名反馈的同学，送出惊喜礼品一份</a:t>
            </a:r>
            <a:endParaRPr lang="zh-CN" altLang="en-US" sz="1200" b="1" dirty="0">
              <a:solidFill>
                <a:srgbClr val="495150"/>
              </a:solidFill>
              <a:latin typeface="思源黑体 CN Heavy"/>
              <a:ea typeface="思源黑体 CN Heavy"/>
            </a:endParaRPr>
          </a:p>
        </p:txBody>
      </p:sp>
      <p:sp>
        <p:nvSpPr>
          <p:cNvPr id="8200" name="文本框 3"/>
          <p:cNvSpPr txBox="1"/>
          <p:nvPr/>
        </p:nvSpPr>
        <p:spPr>
          <a:xfrm>
            <a:off x="4086225" y="2841625"/>
            <a:ext cx="3146425" cy="50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900" dirty="0">
                <a:solidFill>
                  <a:srgbClr val="495150"/>
                </a:solidFill>
                <a:latin typeface="思源黑体 CN Heavy"/>
                <a:ea typeface="思源黑体 CN Heavy"/>
              </a:rPr>
              <a:t>您的反馈与建议是我们课程不断调优的的动力，本次问卷也许只耽误您1分钟时间，但是会让更多的课程得到更好的用户体验，进而让千千万万人收益！</a:t>
            </a:r>
            <a:endParaRPr lang="zh-CN" altLang="en-US" sz="900" dirty="0">
              <a:solidFill>
                <a:srgbClr val="495150"/>
              </a:solidFill>
              <a:latin typeface="思源黑体 CN Heavy"/>
              <a:ea typeface="思源黑体 CN Heavy"/>
            </a:endParaRPr>
          </a:p>
        </p:txBody>
      </p:sp>
      <p:pic>
        <p:nvPicPr>
          <p:cNvPr id="8201" name="图片 6"/>
          <p:cNvPicPr>
            <a:picLocks noChangeAspect="1"/>
          </p:cNvPicPr>
          <p:nvPr/>
        </p:nvPicPr>
        <p:blipFill>
          <a:blip r:embed="rId1"/>
          <a:srcRect l="3999"/>
          <a:stretch>
            <a:fillRect/>
          </a:stretch>
        </p:blipFill>
        <p:spPr>
          <a:xfrm>
            <a:off x="22225" y="647700"/>
            <a:ext cx="1897063" cy="93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2" name="图片 7"/>
          <p:cNvPicPr>
            <a:picLocks noChangeAspect="1"/>
          </p:cNvPicPr>
          <p:nvPr/>
        </p:nvPicPr>
        <p:blipFill>
          <a:blip r:embed="rId2"/>
          <a:srcRect r="3999"/>
          <a:stretch>
            <a:fillRect/>
          </a:stretch>
        </p:blipFill>
        <p:spPr>
          <a:xfrm>
            <a:off x="7288213" y="4149725"/>
            <a:ext cx="1897062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3" name="图片 8" descr="礼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347913"/>
            <a:ext cx="449263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4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713" y="1939925"/>
            <a:ext cx="1433512" cy="1433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并发</a:t>
            </a:r>
            <a:r>
              <a:rPr lang="zh-CN" altLang="zh-CN" dirty="0">
                <a:latin typeface="Calibri" panose="020F0502020204030204" pitchFamily="34" charset="0"/>
              </a:rPr>
              <a:t>容器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35843" name="文本框 3"/>
          <p:cNvSpPr txBox="1"/>
          <p:nvPr/>
        </p:nvSpPr>
        <p:spPr>
          <a:xfrm>
            <a:off x="942975" y="1287463"/>
            <a:ext cx="7072313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          </a:t>
            </a:r>
            <a:r>
              <a:rPr lang="zh-CN" altLang="en-US" dirty="0">
                <a:latin typeface="Calibri" panose="020F0502020204030204" pitchFamily="34" charset="0"/>
              </a:rPr>
              <a:t>Java5.0开始针对多线程并发访问重新设计，提供了并发性能较好的并发容器，引入了java.util.concurrent包。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          并发容器使用分段锁、可重入锁、</a:t>
            </a:r>
            <a:r>
              <a:rPr lang="en-US" altLang="zh-CN" dirty="0">
                <a:latin typeface="Calibri" panose="020F0502020204030204" pitchFamily="34" charset="0"/>
              </a:rPr>
              <a:t>CAS</a:t>
            </a:r>
            <a:r>
              <a:rPr lang="zh-CN" altLang="en-US" dirty="0">
                <a:latin typeface="Calibri" panose="020F0502020204030204" pitchFamily="34" charset="0"/>
              </a:rPr>
              <a:t>操作、关键代码加锁等技术手段，替代了同步容器中的同步方法，在保证并发处理效率的同时，保证了线程安全。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线程池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2975" y="1287463"/>
            <a:ext cx="7072313" cy="1752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多线程的缺点：</a:t>
            </a:r>
            <a:endParaRPr kumimoji="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处理任务的线程创建和销毁都非常耗时并消耗资源。</a:t>
            </a:r>
            <a:endParaRPr kumimoji="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多线程之间的切换也会非常耗时并消耗资源。</a:t>
            </a:r>
            <a:endParaRPr kumimoji="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解决方法：采用线程池</a:t>
            </a:r>
            <a:endParaRPr kumimoji="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使用时线程已存在，消除了线程创建的时耗</a:t>
            </a:r>
            <a:endParaRPr kumimoji="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285750" marR="0" indent="-2857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通过设置线程数目，防止资源不足</a:t>
            </a:r>
            <a:endParaRPr kumimoji="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线程池类全参介绍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438" y="1301750"/>
            <a:ext cx="7359650" cy="3230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sz="1200" kern="1200" cap="none" spc="0" normalizeH="0" baseline="0" noProof="1">
                <a:latin typeface="+mj-ea"/>
                <a:ea typeface="+mj-ea"/>
                <a:cs typeface="+mj-ea"/>
              </a:rPr>
              <a:t>在</a:t>
            </a:r>
            <a:r>
              <a:rPr kumimoji="0" lang="en-US" sz="1200" kern="1200" cap="none" spc="0" normalizeH="0" baseline="0" noProof="1">
                <a:latin typeface="+mj-ea"/>
                <a:ea typeface="+mj-ea"/>
                <a:cs typeface="+mj-ea"/>
              </a:rPr>
              <a:t>Java</a:t>
            </a:r>
            <a:r>
              <a:rPr kumimoji="0" lang="zh-CN" sz="1200" kern="1200" cap="none" spc="0" normalizeH="0" baseline="0" noProof="1">
                <a:latin typeface="+mj-ea"/>
                <a:ea typeface="+mj-ea"/>
                <a:cs typeface="+mj-ea"/>
              </a:rPr>
              <a:t>中创建线程池常用的类是</a:t>
            </a:r>
            <a:r>
              <a:rPr kumimoji="0" lang="en-US" sz="1200" kern="1200" cap="none" spc="0" normalizeH="0" baseline="0" noProof="1">
                <a:latin typeface="+mj-ea"/>
                <a:ea typeface="+mj-ea"/>
                <a:cs typeface="+mj-ea"/>
              </a:rPr>
              <a:t>ThreadPoolExecutor</a:t>
            </a:r>
            <a:r>
              <a:rPr kumimoji="0" lang="zh-CN" sz="1200" kern="1200" cap="none" spc="0" normalizeH="0" baseline="0" noProof="1">
                <a:latin typeface="+mj-ea"/>
                <a:ea typeface="+mj-ea"/>
                <a:cs typeface="+mj-ea"/>
              </a:rPr>
              <a:t>，该类的全参构造函数如下：</a:t>
            </a:r>
            <a:endParaRPr kumimoji="0" lang="en-US" sz="1200" b="1" kern="1200" cap="none" spc="0" normalizeH="0" baseline="0" noProof="1">
              <a:solidFill>
                <a:srgbClr val="000080"/>
              </a:solidFill>
              <a:latin typeface="+mj-ea"/>
              <a:ea typeface="+mj-ea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b="1" kern="1200" cap="none" spc="0" normalizeH="0" baseline="0" noProof="1"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public </a:t>
            </a: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ThreadPoolExecutor(</a:t>
            </a:r>
            <a:r>
              <a:rPr kumimoji="0" lang="en-US" sz="1200" b="1" kern="1200" cap="none" spc="0" normalizeH="0" baseline="0" noProof="1"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int </a:t>
            </a: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corePoolSize,                          </a:t>
            </a:r>
            <a:endParaRPr kumimoji="0" lang="en-US" sz="1200" kern="1200" cap="none" spc="0" normalizeH="0" baseline="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b="1" kern="1200" cap="none" spc="0" normalizeH="0" baseline="0" noProof="1"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	int </a:t>
            </a: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maximumPoolSize,                          </a:t>
            </a:r>
            <a:endParaRPr kumimoji="0" lang="en-US" sz="1200" kern="1200" cap="none" spc="0" normalizeH="0" baseline="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b="1" kern="1200" cap="none" spc="0" normalizeH="0" baseline="0" noProof="1"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	long </a:t>
            </a: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keepAliveTime,                          </a:t>
            </a:r>
            <a:endParaRPr kumimoji="0" lang="en-US" sz="1200" kern="1200" cap="none" spc="0" normalizeH="0" baseline="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	TimeUnit unit,                          </a:t>
            </a:r>
            <a:endParaRPr kumimoji="0" lang="en-US" sz="1200" kern="1200" cap="none" spc="0" normalizeH="0" baseline="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	BlockingQueue&lt;Runnable&gt; workQueue,                          </a:t>
            </a:r>
            <a:endParaRPr kumimoji="0" lang="en-US" sz="1200" kern="1200" cap="none" spc="0" normalizeH="0" baseline="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	ThreadFactory threadFactory,                          </a:t>
            </a:r>
            <a:endParaRPr kumimoji="0" lang="en-US" sz="1200" kern="1200" cap="none" spc="0" normalizeH="0" baseline="0" noProof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kern="1200" cap="none" spc="0" normalizeH="0" baseline="0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	RejectedExecutionHandler handler) {</a:t>
            </a:r>
            <a:endParaRPr kumimoji="0" lang="en-US" sz="1200" kern="1200" cap="none" spc="0" normalizeH="0" baseline="0" noProof="1">
              <a:latin typeface="+mj-ea"/>
              <a:ea typeface="+mj-ea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200" kern="1200" cap="none" spc="0" normalizeH="0" baseline="0" noProof="1">
                <a:latin typeface="+mj-ea"/>
                <a:ea typeface="+mj-ea"/>
                <a:cs typeface="+mj-ea"/>
              </a:rPr>
              <a:t> </a:t>
            </a:r>
            <a:endParaRPr kumimoji="0" lang="zh-CN" sz="1200" kern="1200" cap="none" spc="0" normalizeH="0" baseline="0" noProof="1">
              <a:latin typeface="+mj-ea"/>
              <a:ea typeface="+mj-ea"/>
              <a:cs typeface="+mj-ea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参数介绍：</a:t>
            </a:r>
            <a:endParaRPr kumimoji="0" lang="zh-CN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indent="-1714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corePoolSize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：线程池中核心线程数的最大值</a:t>
            </a:r>
            <a:endParaRPr kumimoji="0" lang="zh-CN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indent="-1714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maximumPoolSize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：线程池中能拥有最多线程数</a:t>
            </a:r>
            <a:endParaRPr kumimoji="0" lang="zh-CN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indent="-1714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workQueue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：用于缓存任务的阻塞队列，对于不同的应用场景我们可能会采取不同的排队策略</a:t>
            </a:r>
            <a:endParaRPr kumimoji="0" lang="zh-CN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indent="-1714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keepAliveTime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：表示空闲线程的存活时间。</a:t>
            </a:r>
            <a:endParaRPr kumimoji="0" lang="zh-CN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indent="-1714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unit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：表示</a:t>
            </a: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keepAliveTime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的单位。</a:t>
            </a:r>
            <a:endParaRPr kumimoji="0" lang="zh-CN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71450" marR="0" indent="-171450" defTabSz="914400">
              <a:buClrTx/>
              <a:buSzTx/>
              <a:buFont typeface="Wingdings" panose="05000000000000000000" charset="0"/>
              <a:buChar char="l"/>
              <a:defRPr/>
            </a:pP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handler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：表示当</a:t>
            </a: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workQueue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已满，且池中的线程数达到</a:t>
            </a:r>
            <a:r>
              <a:rPr kumimoji="0" lang="en-US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maximumPoolSize</a:t>
            </a:r>
            <a:r>
              <a:rPr kumimoji="0" lang="zh-CN" sz="1200" kern="1200" cap="none" spc="0" normalizeH="0" baseline="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时，线程池拒绝添加新任务时采取的策略。</a:t>
            </a:r>
            <a:endParaRPr kumimoji="0" lang="zh-CN" altLang="en-US" sz="1200" kern="1200" cap="none" spc="0" normalizeH="0" baseline="0" noProof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02</a:t>
            </a:r>
            <a:r>
              <a:rPr lang="zh-CN" altLang="en-US" dirty="0">
                <a:latin typeface="Calibri" panose="020F0502020204030204" pitchFamily="34" charset="0"/>
              </a:rPr>
              <a:t>多线程高级篇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四大线程池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6" name="文本框 1"/>
          <p:cNvSpPr txBox="1"/>
          <p:nvPr/>
        </p:nvSpPr>
        <p:spPr>
          <a:xfrm>
            <a:off x="885825" y="1206500"/>
            <a:ext cx="7086600" cy="9223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         </a:t>
            </a:r>
            <a:r>
              <a:rPr lang="zh-CN" altLang="en-US" dirty="0">
                <a:latin typeface="Calibri" panose="020F0502020204030204" pitchFamily="34" charset="0"/>
              </a:rPr>
              <a:t>ThreadPoolExecutor构造函数的参数很多，使用起来很麻烦，为了方便的创建线程池，JavaSE中又定义了Executors类，Executors类提供了四个创建线程池的方法：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38917" name="C9F754DE-2CAD-44b6-B708-469DEB6407EB-10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038" y="2247900"/>
            <a:ext cx="6765925" cy="1724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秒杀需求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940" name="文本框 1"/>
          <p:cNvSpPr txBox="1"/>
          <p:nvPr/>
        </p:nvSpPr>
        <p:spPr>
          <a:xfrm>
            <a:off x="885825" y="1206500"/>
            <a:ext cx="7086600" cy="3446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宋体" panose="02010600030101010101" pitchFamily="2" charset="-122"/>
              </a:rPr>
              <a:t> </a:t>
            </a:r>
            <a:r>
              <a:rPr lang="en-US" altLang="zh-CN" sz="1400" dirty="0">
                <a:latin typeface="宋体" panose="02010600030101010101" pitchFamily="2" charset="-122"/>
              </a:rPr>
              <a:t>   </a:t>
            </a:r>
            <a:r>
              <a:rPr lang="en-US" altLang="zh-CN" sz="1400" dirty="0">
                <a:latin typeface="Calibri" panose="020F0502020204030204" pitchFamily="34" charset="0"/>
              </a:rPr>
              <a:t>所谓“秒杀”，就是网络卖家发布一些超低价格的商品，所有买家在同一时间网上抢购的一种销售方式。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秒杀商品通常有两种限制：库存限制、时间限制。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需求：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（1）商家（pyg_shop_web）提交秒杀商品申请，录入秒杀商品数据，主要包括：商品标题、原价、秒杀价、商品图片、介绍等信息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（2）运营商（pyg_manager_web）审核秒杀申请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</a:rPr>
              <a:t>（3）秒杀频道首页（pyg_seckill_web）列出秒杀商品（进行中的）点击秒杀商品图片跳转到秒杀商品详细页。</a:t>
            </a:r>
            <a:endParaRPr lang="en-US" altLang="zh-CN" sz="1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alibri" panose="020F0502020204030204" pitchFamily="34" charset="0"/>
              </a:rPr>
              <a:t>（4）商品详细页（pyg_seckill_web）显示秒杀商品信息，点击立即抢购实现秒杀下单，下单时扣减库存。当库存为0或不在活动期范围内时无法秒杀。</a:t>
            </a:r>
            <a:endParaRPr lang="en-US" altLang="zh-CN" sz="1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（5）秒杀下单成功（pyg_seckill_web/pyg_seckill_service），直接跳转到支付页面（微信扫码），支付成功，跳转到成功页，填写收货地址、电话、收件人等信息，完成订单。</a:t>
            </a:r>
            <a:endParaRPr lang="en-US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（6）当用户秒杀下单5分钟内未支付，取消预订单，调用微信支付的关闭订单接口，恢复库存。   </a:t>
            </a:r>
            <a:r>
              <a:rPr lang="en-US" altLang="zh-CN" dirty="0">
                <a:latin typeface="宋体" panose="02010600030101010101" pitchFamily="2" charset="-122"/>
              </a:rPr>
              <a:t>    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秒杀实现分析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096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0" y="1452563"/>
            <a:ext cx="6184900" cy="2238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秒杀数据库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988" name="图片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" y="1408113"/>
            <a:ext cx="5838825" cy="120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9" name="图片 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2933700"/>
            <a:ext cx="5840413" cy="1382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0" name="文本框 2"/>
          <p:cNvSpPr txBox="1"/>
          <p:nvPr/>
        </p:nvSpPr>
        <p:spPr>
          <a:xfrm>
            <a:off x="1012825" y="1074738"/>
            <a:ext cx="50720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dirty="0">
                <a:latin typeface="Calibri" panose="020F0502020204030204" pitchFamily="34" charset="0"/>
              </a:rPr>
              <a:t>tb_seckill_goods</a:t>
            </a:r>
            <a:r>
              <a:rPr lang="zh-CN" altLang="en-US" dirty="0">
                <a:latin typeface="Calibri" panose="020F0502020204030204" pitchFamily="34" charset="0"/>
              </a:rPr>
              <a:t>：秒杀商品表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41991" name="文本框 3"/>
          <p:cNvSpPr txBox="1"/>
          <p:nvPr/>
        </p:nvSpPr>
        <p:spPr>
          <a:xfrm>
            <a:off x="993775" y="2614613"/>
            <a:ext cx="58388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dirty="0">
                <a:latin typeface="Calibri" panose="020F0502020204030204" pitchFamily="34" charset="0"/>
              </a:rPr>
              <a:t>tb_seckill_order</a:t>
            </a:r>
            <a:r>
              <a:rPr lang="zh-CN" altLang="en-US" dirty="0">
                <a:latin typeface="Calibri" panose="020F0502020204030204" pitchFamily="34" charset="0"/>
              </a:rPr>
              <a:t>：秒杀订单表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</a:t>
            </a:r>
            <a:r>
              <a:rPr lang="en-US" altLang="zh-CN" dirty="0">
                <a:latin typeface="Calibri" panose="020F0502020204030204" pitchFamily="34" charset="0"/>
              </a:rPr>
              <a:t>web</a:t>
            </a:r>
            <a:r>
              <a:rPr lang="zh-CN" altLang="en-US" dirty="0">
                <a:latin typeface="Calibri" panose="020F0502020204030204" pitchFamily="34" charset="0"/>
              </a:rPr>
              <a:t>项目准备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301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63" y="1089025"/>
            <a:ext cx="1846262" cy="3560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089025"/>
            <a:ext cx="1447800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075" y="1089025"/>
            <a:ext cx="2505075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</a:t>
            </a:r>
            <a:r>
              <a:rPr lang="zh-CN" altLang="zh-CN" dirty="0">
                <a:latin typeface="Calibri" panose="020F0502020204030204" pitchFamily="34" charset="0"/>
              </a:rPr>
              <a:t>商品导入</a:t>
            </a:r>
            <a:r>
              <a:rPr lang="en-US" altLang="zh-CN" dirty="0">
                <a:latin typeface="Calibri" panose="020F0502020204030204" pitchFamily="34" charset="0"/>
              </a:rPr>
              <a:t>Redis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03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7063" y="1928813"/>
            <a:ext cx="2809875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7" name="文本框 3"/>
          <p:cNvSpPr txBox="1"/>
          <p:nvPr/>
        </p:nvSpPr>
        <p:spPr>
          <a:xfrm>
            <a:off x="1185863" y="1266825"/>
            <a:ext cx="59785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dirty="0">
                <a:latin typeface="Calibri" panose="020F0502020204030204" pitchFamily="34" charset="0"/>
              </a:rPr>
              <a:t>Spring+Quartz</a:t>
            </a:r>
            <a:r>
              <a:rPr lang="zh-CN" altLang="en-US" dirty="0">
                <a:latin typeface="Calibri" panose="020F0502020204030204" pitchFamily="34" charset="0"/>
              </a:rPr>
              <a:t>整合实现定时将秒杀商品导入</a:t>
            </a:r>
            <a:r>
              <a:rPr lang="en-US" altLang="zh-CN" dirty="0">
                <a:latin typeface="Calibri" panose="020F0502020204030204" pitchFamily="34" charset="0"/>
              </a:rPr>
              <a:t>Redis</a:t>
            </a:r>
            <a:endParaRPr lang="en-US" altLang="zh-CN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</a:t>
            </a:r>
            <a:r>
              <a:rPr lang="zh-CN" altLang="zh-CN" dirty="0">
                <a:latin typeface="Calibri" panose="020F0502020204030204" pitchFamily="34" charset="0"/>
              </a:rPr>
              <a:t>列表查询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060" name="文本框 3"/>
          <p:cNvSpPr txBox="1"/>
          <p:nvPr/>
        </p:nvSpPr>
        <p:spPr>
          <a:xfrm>
            <a:off x="1133475" y="1089025"/>
            <a:ext cx="5978525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前台用</a:t>
            </a:r>
            <a:r>
              <a:rPr lang="en-US" altLang="zh-CN" dirty="0">
                <a:latin typeface="Calibri" panose="020F0502020204030204" pitchFamily="34" charset="0"/>
              </a:rPr>
              <a:t>AngularJS</a:t>
            </a:r>
            <a:r>
              <a:rPr lang="zh-CN" altLang="en-US" dirty="0">
                <a:latin typeface="Calibri" panose="020F0502020204030204" pitchFamily="34" charset="0"/>
              </a:rPr>
              <a:t>提交请求</a:t>
            </a:r>
            <a:endParaRPr lang="zh-CN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后台用</a:t>
            </a:r>
            <a:r>
              <a:rPr lang="en-US" altLang="zh-CN" dirty="0">
                <a:latin typeface="Calibri" panose="020F0502020204030204" pitchFamily="34" charset="0"/>
              </a:rPr>
              <a:t>SSM</a:t>
            </a:r>
            <a:r>
              <a:rPr lang="zh-CN" altLang="en-US" dirty="0">
                <a:latin typeface="Calibri" panose="020F0502020204030204" pitchFamily="34" charset="0"/>
              </a:rPr>
              <a:t>处理请求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5061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6750" y="1938338"/>
            <a:ext cx="5270500" cy="195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任意多边形 9"/>
          <p:cNvSpPr/>
          <p:nvPr>
            <p:custDataLst>
              <p:tags r:id="rId1"/>
            </p:custDataLst>
          </p:nvPr>
        </p:nvSpPr>
        <p:spPr>
          <a:xfrm>
            <a:off x="1676400" y="3144838"/>
            <a:ext cx="720725" cy="5635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8290" y="563562"/>
              </a:cxn>
              <a:cxn ang="0">
                <a:pos x="720725" y="475293"/>
              </a:cxn>
              <a:cxn ang="0">
                <a:pos x="0" y="0"/>
              </a:cxn>
            </a:cxnLst>
            <a:pathLst>
              <a:path w="952500" h="1054100">
                <a:moveTo>
                  <a:pt x="0" y="0"/>
                </a:moveTo>
                <a:lnTo>
                  <a:pt x="381000" y="1054100"/>
                </a:lnTo>
                <a:lnTo>
                  <a:pt x="952500" y="889000"/>
                </a:lnTo>
                <a:lnTo>
                  <a:pt x="0" y="0"/>
                </a:lnTo>
                <a:close/>
              </a:path>
            </a:pathLst>
          </a:custGeom>
          <a:solidFill>
            <a:srgbClr val="8A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19" name="任意多边形 10"/>
          <p:cNvSpPr/>
          <p:nvPr>
            <p:custDataLst>
              <p:tags r:id="rId2"/>
            </p:custDataLst>
          </p:nvPr>
        </p:nvSpPr>
        <p:spPr>
          <a:xfrm>
            <a:off x="1497013" y="701675"/>
            <a:ext cx="5397500" cy="25130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397500" y="467173"/>
              </a:cxn>
              <a:cxn ang="0">
                <a:pos x="4851725" y="2293536"/>
              </a:cxn>
              <a:cxn ang="0">
                <a:pos x="838256" y="2513013"/>
              </a:cxn>
              <a:cxn ang="0">
                <a:pos x="0" y="0"/>
              </a:cxn>
            </a:cxnLst>
            <a:pathLst>
              <a:path w="5397138" h="2908300">
                <a:moveTo>
                  <a:pt x="0" y="0"/>
                </a:moveTo>
                <a:lnTo>
                  <a:pt x="5397138" y="540657"/>
                </a:lnTo>
                <a:lnTo>
                  <a:pt x="4851400" y="2654300"/>
                </a:lnTo>
                <a:lnTo>
                  <a:pt x="838200" y="2908300"/>
                </a:lnTo>
                <a:lnTo>
                  <a:pt x="0" y="0"/>
                </a:lnTo>
                <a:close/>
              </a:path>
            </a:pathLst>
          </a:custGeom>
          <a:solidFill>
            <a:srgbClr val="FFBEBE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0" name="任意多边形 11"/>
          <p:cNvSpPr/>
          <p:nvPr>
            <p:custDataLst>
              <p:tags r:id="rId3"/>
            </p:custDataLst>
          </p:nvPr>
        </p:nvSpPr>
        <p:spPr>
          <a:xfrm>
            <a:off x="2084388" y="915988"/>
            <a:ext cx="5529262" cy="2693987"/>
          </a:xfrm>
          <a:custGeom>
            <a:avLst/>
            <a:gdLst/>
            <a:ahLst/>
            <a:cxnLst>
              <a:cxn ang="0">
                <a:pos x="0" y="597039"/>
              </a:cxn>
              <a:cxn ang="0">
                <a:pos x="5529262" y="0"/>
              </a:cxn>
              <a:cxn ang="0">
                <a:pos x="4359625" y="2584263"/>
              </a:cxn>
              <a:cxn ang="0">
                <a:pos x="391421" y="2693987"/>
              </a:cxn>
              <a:cxn ang="0">
                <a:pos x="0" y="597039"/>
              </a:cxn>
            </a:cxnLst>
            <a:pathLst>
              <a:path w="5202646" h="2806338">
                <a:moveTo>
                  <a:pt x="0" y="621938"/>
                </a:moveTo>
                <a:lnTo>
                  <a:pt x="5202646" y="0"/>
                </a:lnTo>
                <a:lnTo>
                  <a:pt x="4102100" y="2692038"/>
                </a:lnTo>
                <a:lnTo>
                  <a:pt x="368300" y="2806338"/>
                </a:lnTo>
                <a:lnTo>
                  <a:pt x="0" y="621938"/>
                </a:lnTo>
                <a:close/>
              </a:path>
            </a:pathLst>
          </a:custGeom>
          <a:solidFill>
            <a:srgbClr val="C00000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1" name="任意多边形 12"/>
          <p:cNvSpPr/>
          <p:nvPr>
            <p:custDataLst>
              <p:tags r:id="rId4"/>
            </p:custDataLst>
          </p:nvPr>
        </p:nvSpPr>
        <p:spPr>
          <a:xfrm>
            <a:off x="6843713" y="3008313"/>
            <a:ext cx="442912" cy="419100"/>
          </a:xfrm>
          <a:custGeom>
            <a:avLst/>
            <a:gdLst/>
            <a:ahLst/>
            <a:cxnLst>
              <a:cxn ang="0">
                <a:pos x="0" y="14452"/>
              </a:cxn>
              <a:cxn ang="0">
                <a:pos x="442912" y="0"/>
              </a:cxn>
              <a:cxn ang="0">
                <a:pos x="115542" y="419100"/>
              </a:cxn>
              <a:cxn ang="0">
                <a:pos x="0" y="14452"/>
              </a:cxn>
            </a:cxnLst>
            <a:pathLst>
              <a:path w="292100" h="368300">
                <a:moveTo>
                  <a:pt x="0" y="12700"/>
                </a:moveTo>
                <a:lnTo>
                  <a:pt x="292100" y="0"/>
                </a:lnTo>
                <a:lnTo>
                  <a:pt x="76200" y="368300"/>
                </a:lnTo>
                <a:lnTo>
                  <a:pt x="0" y="12700"/>
                </a:lnTo>
                <a:close/>
              </a:path>
            </a:pathLst>
          </a:custGeom>
          <a:solidFill>
            <a:srgbClr val="8A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2" name="任意多边形 13"/>
          <p:cNvSpPr/>
          <p:nvPr>
            <p:custDataLst>
              <p:tags r:id="rId5"/>
            </p:custDataLst>
          </p:nvPr>
        </p:nvSpPr>
        <p:spPr>
          <a:xfrm>
            <a:off x="6122988" y="3503613"/>
            <a:ext cx="809625" cy="214312"/>
          </a:xfrm>
          <a:custGeom>
            <a:avLst/>
            <a:gdLst/>
            <a:ahLst/>
            <a:cxnLst>
              <a:cxn ang="0">
                <a:pos x="0" y="47625"/>
              </a:cxn>
              <a:cxn ang="0">
                <a:pos x="809625" y="0"/>
              </a:cxn>
              <a:cxn ang="0">
                <a:pos x="79375" y="214312"/>
              </a:cxn>
              <a:cxn ang="0">
                <a:pos x="0" y="47625"/>
              </a:cxn>
            </a:cxnLst>
            <a:pathLst>
              <a:path w="647700" h="228600">
                <a:moveTo>
                  <a:pt x="0" y="50800"/>
                </a:moveTo>
                <a:lnTo>
                  <a:pt x="647700" y="0"/>
                </a:lnTo>
                <a:lnTo>
                  <a:pt x="63500" y="228600"/>
                </a:lnTo>
                <a:lnTo>
                  <a:pt x="0" y="50800"/>
                </a:lnTo>
                <a:close/>
              </a:path>
            </a:pathLst>
          </a:custGeom>
          <a:solidFill>
            <a:srgbClr val="8A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3" name="任意多边形 15"/>
          <p:cNvSpPr/>
          <p:nvPr>
            <p:custDataLst>
              <p:tags r:id="rId6"/>
            </p:custDataLst>
          </p:nvPr>
        </p:nvSpPr>
        <p:spPr>
          <a:xfrm>
            <a:off x="2967038" y="1457325"/>
            <a:ext cx="3484562" cy="1001713"/>
          </a:xfrm>
          <a:custGeom>
            <a:avLst/>
            <a:gdLst>
              <a:gd name="txL" fmla="*/ 0 w 3456384"/>
              <a:gd name="txT" fmla="*/ 0 h 3882329"/>
              <a:gd name="txR" fmla="*/ 3456384 w 3456384"/>
              <a:gd name="txB" fmla="*/ 3882329 h 3882329"/>
            </a:gdLst>
            <a:ahLst/>
            <a:cxnLst>
              <a:cxn ang="0">
                <a:pos x="0" y="0"/>
              </a:cxn>
              <a:cxn ang="0">
                <a:pos x="5036566" y="0"/>
              </a:cxn>
              <a:cxn ang="0">
                <a:pos x="0" y="0"/>
              </a:cxn>
              <a:cxn ang="0">
                <a:pos x="0" y="0"/>
              </a:cxn>
              <a:cxn ang="0">
                <a:pos x="5036566" y="0"/>
              </a:cxn>
              <a:cxn ang="0">
                <a:pos x="0" y="0"/>
              </a:cxn>
            </a:cxnLst>
            <a:rect l="txL" t="txT" r="txR" b="txB"/>
            <a:pathLst>
              <a:path w="3456384" h="3882329">
                <a:moveTo>
                  <a:pt x="0" y="3882329"/>
                </a:moveTo>
                <a:lnTo>
                  <a:pt x="3456384" y="3882329"/>
                </a:lnTo>
                <a:lnTo>
                  <a:pt x="0" y="3882329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0" y="0"/>
                </a:lnTo>
                <a:close/>
              </a:path>
            </a:pathLst>
          </a:custGeom>
          <a:solidFill>
            <a:srgbClr val="B80000"/>
          </a:solidFill>
          <a:ln w="9525" cap="flat" cmpd="sng">
            <a:solidFill>
              <a:srgbClr val="DEEBF7">
                <a:alpha val="87057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72000" rIns="0" bIns="36000" anchor="ctr"/>
          <a:p>
            <a:pPr algn="ctr"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zh-CN" altLang="zh-CN" sz="24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探索电商秒杀超卖和高并发问题解决之道</a:t>
            </a:r>
            <a:r>
              <a:rPr lang="en-US" altLang="zh-CN" sz="24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思源黑体 CN Heavy"/>
                <a:ea typeface="思源黑体 CN Heavy"/>
              </a:rPr>
              <a:t>多线程编程</a:t>
            </a:r>
            <a:endParaRPr lang="zh-CN" altLang="en-US" sz="2400" b="1" dirty="0">
              <a:solidFill>
                <a:schemeClr val="bg1"/>
              </a:solidFill>
              <a:latin typeface="思源黑体 CN Heavy"/>
              <a:ea typeface="思源黑体 CN Heavy"/>
            </a:endParaRPr>
          </a:p>
        </p:txBody>
      </p:sp>
      <p:sp>
        <p:nvSpPr>
          <p:cNvPr id="9224" name="矩形 14"/>
          <p:cNvSpPr/>
          <p:nvPr>
            <p:custDataLst>
              <p:tags r:id="rId7"/>
            </p:custDataLst>
          </p:nvPr>
        </p:nvSpPr>
        <p:spPr>
          <a:xfrm>
            <a:off x="3160713" y="2387600"/>
            <a:ext cx="2555875" cy="969963"/>
          </a:xfrm>
          <a:prstGeom prst="rect">
            <a:avLst/>
          </a:prstGeom>
          <a:noFill/>
          <a:ln w="9525">
            <a:noFill/>
          </a:ln>
        </p:spPr>
        <p:txBody>
          <a:bodyPr lIns="0"/>
          <a:p>
            <a:pPr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学习目的：</a:t>
            </a:r>
            <a:endParaRPr lang="en-US" altLang="zh-CN" sz="1200" dirty="0">
              <a:solidFill>
                <a:srgbClr val="FFFFFF"/>
              </a:solidFill>
              <a:latin typeface="幼圆" pitchFamily="49" charset="-122"/>
              <a:ea typeface="思源黑体 CN Normal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1</a:t>
            </a:r>
            <a:r>
              <a:rPr lang="zh-CN" altLang="en-US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、多线程基本创建</a:t>
            </a:r>
            <a:endParaRPr lang="zh-CN" altLang="en-US" sz="1200" dirty="0">
              <a:solidFill>
                <a:srgbClr val="FFFFFF"/>
              </a:solidFill>
              <a:latin typeface="幼圆" pitchFamily="49" charset="-122"/>
              <a:ea typeface="思源黑体 CN Normal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2</a:t>
            </a:r>
            <a:r>
              <a:rPr lang="zh-CN" altLang="en-US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、多线程线程安全、锁、线程通讯</a:t>
            </a:r>
            <a:endParaRPr lang="zh-CN" altLang="en-US" sz="1200" dirty="0">
              <a:solidFill>
                <a:srgbClr val="FFFFFF"/>
              </a:solidFill>
              <a:latin typeface="幼圆" pitchFamily="49" charset="-122"/>
              <a:ea typeface="思源黑体 CN Normal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3</a:t>
            </a:r>
            <a:r>
              <a:rPr lang="zh-CN" altLang="en-US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、多线程</a:t>
            </a:r>
            <a:r>
              <a:rPr lang="en-US" altLang="zh-CN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JUC</a:t>
            </a:r>
            <a:r>
              <a:rPr lang="zh-CN" altLang="en-US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主要类原理分析</a:t>
            </a:r>
            <a:endParaRPr lang="zh-CN" altLang="en-US" sz="1200" dirty="0">
              <a:solidFill>
                <a:srgbClr val="FFFFFF"/>
              </a:solidFill>
              <a:latin typeface="幼圆" pitchFamily="49" charset="-122"/>
              <a:ea typeface="思源黑体 CN Normal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4</a:t>
            </a:r>
            <a:r>
              <a:rPr lang="zh-CN" altLang="en-US" sz="1200" dirty="0">
                <a:solidFill>
                  <a:srgbClr val="FFFFFF"/>
                </a:solidFill>
                <a:latin typeface="幼圆" pitchFamily="49" charset="-122"/>
                <a:ea typeface="思源黑体 CN Normal"/>
              </a:rPr>
              <a:t>、多线程实际应用</a:t>
            </a:r>
            <a:endParaRPr lang="zh-CN" altLang="en-US" sz="1200" dirty="0">
              <a:solidFill>
                <a:srgbClr val="FFFFFF"/>
              </a:solidFill>
              <a:latin typeface="幼圆" pitchFamily="49" charset="-122"/>
              <a:ea typeface="思源黑体 CN Norm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</a:t>
            </a:r>
            <a:r>
              <a:rPr lang="zh-CN" altLang="zh-CN" dirty="0">
                <a:latin typeface="Calibri" panose="020F0502020204030204" pitchFamily="34" charset="0"/>
              </a:rPr>
              <a:t>列表查询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084" name="文本框 3"/>
          <p:cNvSpPr txBox="1"/>
          <p:nvPr/>
        </p:nvSpPr>
        <p:spPr>
          <a:xfrm>
            <a:off x="1133475" y="1089025"/>
            <a:ext cx="5978525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前台用</a:t>
            </a:r>
            <a:r>
              <a:rPr lang="en-US" altLang="zh-CN" dirty="0">
                <a:latin typeface="Calibri" panose="020F0502020204030204" pitchFamily="34" charset="0"/>
              </a:rPr>
              <a:t>AngularJS</a:t>
            </a:r>
            <a:r>
              <a:rPr lang="zh-CN" altLang="en-US" dirty="0">
                <a:latin typeface="Calibri" panose="020F0502020204030204" pitchFamily="34" charset="0"/>
              </a:rPr>
              <a:t>提交请求</a:t>
            </a:r>
            <a:endParaRPr lang="zh-CN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后台用</a:t>
            </a:r>
            <a:r>
              <a:rPr lang="en-US" altLang="zh-CN" dirty="0">
                <a:latin typeface="Calibri" panose="020F0502020204030204" pitchFamily="34" charset="0"/>
              </a:rPr>
              <a:t>SSM</a:t>
            </a:r>
            <a:r>
              <a:rPr lang="zh-CN" altLang="en-US" dirty="0">
                <a:latin typeface="Calibri" panose="020F0502020204030204" pitchFamily="34" charset="0"/>
              </a:rPr>
              <a:t>处理请求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6085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5263" y="1804988"/>
            <a:ext cx="3673475" cy="2513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秒杀下单（单线程）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7108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0" y="1089025"/>
            <a:ext cx="4189413" cy="3363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秒杀下单（超卖问题）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813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563" y="1863725"/>
            <a:ext cx="6238875" cy="2192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3" name="文本框 1"/>
          <p:cNvSpPr txBox="1"/>
          <p:nvPr/>
        </p:nvSpPr>
        <p:spPr>
          <a:xfrm>
            <a:off x="1104900" y="1219200"/>
            <a:ext cx="68516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使用</a:t>
            </a:r>
            <a:r>
              <a:rPr lang="en-US" altLang="zh-CN" dirty="0">
                <a:latin typeface="Calibri" panose="020F0502020204030204" pitchFamily="34" charset="0"/>
              </a:rPr>
              <a:t>Redis</a:t>
            </a:r>
            <a:r>
              <a:rPr lang="zh-CN" altLang="en-US" dirty="0">
                <a:latin typeface="Calibri" panose="020F0502020204030204" pitchFamily="34" charset="0"/>
              </a:rPr>
              <a:t>队列控制秒杀下单数量，防止超卖</a:t>
            </a:r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03</a:t>
            </a:r>
            <a:r>
              <a:rPr lang="zh-CN" altLang="en-US" dirty="0">
                <a:latin typeface="Calibri" panose="020F0502020204030204" pitchFamily="34" charset="0"/>
              </a:rPr>
              <a:t>多线程应用篇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秒杀下单（并发问题）</a:t>
            </a:r>
            <a:endParaRPr lang="zh-CN" altLang="zh-CN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0" y="5465763"/>
            <a:ext cx="5080000" cy="41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endParaRPr kumimoji="0" lang="en-US" sz="1050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defRPr/>
            </a:pPr>
            <a:r>
              <a:rPr kumimoji="0" lang="en-US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threadFactory</a:t>
            </a:r>
            <a:r>
              <a:rPr kumimoji="0" lang="zh-CN" sz="1050" kern="1200" cap="none" spc="0" normalizeH="0" baseline="0" noProof="1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：指定创建线程的工厂</a:t>
            </a:r>
            <a:endParaRPr kumimoji="0" lang="zh-CN" altLang="en-US" kern="1200" cap="none" spc="0" normalizeH="0" baseline="0" noProof="1"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56" name="文本框 1"/>
          <p:cNvSpPr txBox="1"/>
          <p:nvPr/>
        </p:nvSpPr>
        <p:spPr>
          <a:xfrm>
            <a:off x="1104900" y="1219200"/>
            <a:ext cx="685165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使用</a:t>
            </a:r>
            <a:r>
              <a:rPr lang="en-US" altLang="zh-CN" dirty="0">
                <a:latin typeface="Calibri" panose="020F0502020204030204" pitchFamily="34" charset="0"/>
              </a:rPr>
              <a:t>Redis</a:t>
            </a:r>
            <a:r>
              <a:rPr lang="zh-CN" altLang="en-US" dirty="0">
                <a:latin typeface="Calibri" panose="020F0502020204030204" pitchFamily="34" charset="0"/>
              </a:rPr>
              <a:t>的</a:t>
            </a:r>
            <a:r>
              <a:rPr lang="en-US" altLang="zh-CN" dirty="0">
                <a:latin typeface="Calibri" panose="020F0502020204030204" pitchFamily="34" charset="0"/>
              </a:rPr>
              <a:t>Set</a:t>
            </a:r>
            <a:r>
              <a:rPr lang="zh-CN" altLang="en-US" dirty="0">
                <a:latin typeface="Calibri" panose="020F0502020204030204" pitchFamily="34" charset="0"/>
              </a:rPr>
              <a:t>记录下单用户，</a:t>
            </a:r>
            <a:r>
              <a:rPr lang="en-US" altLang="zh-CN" dirty="0">
                <a:latin typeface="Calibri" panose="020F0502020204030204" pitchFamily="34" charset="0"/>
              </a:rPr>
              <a:t>Redis</a:t>
            </a:r>
            <a:r>
              <a:rPr lang="zh-CN" altLang="en-US" dirty="0">
                <a:latin typeface="Calibri" panose="020F0502020204030204" pitchFamily="34" charset="0"/>
              </a:rPr>
              <a:t>队列实现下单排队处理</a:t>
            </a:r>
            <a:endParaRPr lang="zh-CN" altLang="en-US" dirty="0">
              <a:latin typeface="Calibri" panose="020F0502020204030204" pitchFamily="34" charset="0"/>
            </a:endParaRPr>
          </a:p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使用多线程处理下单队列，使用</a:t>
            </a:r>
            <a:r>
              <a:rPr lang="en-US" altLang="zh-CN" dirty="0">
                <a:latin typeface="Calibri" panose="020F0502020204030204" pitchFamily="34" charset="0"/>
              </a:rPr>
              <a:t>Synchronized</a:t>
            </a:r>
            <a:r>
              <a:rPr lang="zh-CN" altLang="en-US" dirty="0">
                <a:latin typeface="Calibri" panose="020F0502020204030204" pitchFamily="34" charset="0"/>
              </a:rPr>
              <a:t>同步数量更新代码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915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988" y="2009775"/>
            <a:ext cx="4356100" cy="2252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H_PageTitle"/>
          <p:cNvSpPr txBox="1"/>
          <p:nvPr>
            <p:custDataLst>
              <p:tags r:id="rId1"/>
            </p:custDataLst>
          </p:nvPr>
        </p:nvSpPr>
        <p:spPr>
          <a:xfrm>
            <a:off x="611188" y="898525"/>
            <a:ext cx="7886700" cy="56991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/>
                <a:ea typeface="黑体" panose="02010609060101010101" pitchFamily="49" charset="-122"/>
                <a:cs typeface="+mj-cs"/>
              </a:rPr>
              <a:t>课程总结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/>
                <a:ea typeface="黑体" panose="02010609060101010101" pitchFamily="49" charset="-122"/>
                <a:cs typeface="+mj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思源黑体 CN Normal"/>
                <a:ea typeface="黑体" panose="02010609060101010101" pitchFamily="49" charset="-122"/>
                <a:cs typeface="+mj-cs"/>
              </a:rPr>
              <a:t>回顾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0179" name="MH_Desc_1"/>
          <p:cNvSpPr/>
          <p:nvPr>
            <p:custDataLst>
              <p:tags r:id="rId2"/>
            </p:custDataLst>
          </p:nvPr>
        </p:nvSpPr>
        <p:spPr>
          <a:xfrm>
            <a:off x="2111375" y="1851025"/>
            <a:ext cx="5095875" cy="2160588"/>
          </a:xfrm>
          <a:prstGeom prst="roundRect">
            <a:avLst>
              <a:gd name="adj" fmla="val 8912"/>
            </a:avLst>
          </a:prstGeom>
          <a:solidFill>
            <a:srgbClr val="C00000"/>
          </a:solidFill>
          <a:ln w="9525">
            <a:noFill/>
          </a:ln>
        </p:spPr>
        <p:txBody>
          <a:bodyPr anchor="ctr"/>
          <a:p>
            <a:pPr algn="just" defTabSz="35877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ea typeface="幼圆" pitchFamily="49" charset="-122"/>
              </a:rPr>
              <a:t>1.</a:t>
            </a:r>
            <a:r>
              <a: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幼圆" pitchFamily="49" charset="-122"/>
              </a:rPr>
              <a:t>掌握线程创建、线程同步、死锁处理方式及线程通信方式</a:t>
            </a:r>
            <a:endParaRPr lang="zh-CN" altLang="en-US" sz="1400" dirty="0">
              <a:solidFill>
                <a:srgbClr val="FFFFFF"/>
              </a:solidFill>
              <a:latin typeface="Calibri" panose="020F0502020204030204" pitchFamily="34" charset="0"/>
              <a:ea typeface="幼圆" pitchFamily="49" charset="-122"/>
            </a:endParaRPr>
          </a:p>
          <a:p>
            <a:pPr algn="just" defTabSz="35877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ea typeface="幼圆" pitchFamily="49" charset="-122"/>
              </a:rPr>
              <a:t>2.</a:t>
            </a:r>
            <a:r>
              <a: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幼圆" pitchFamily="49" charset="-122"/>
              </a:rPr>
              <a:t>掌握线程控制类使用、常用并发容器原理及使用、四大线程池特点及使用。</a:t>
            </a:r>
            <a:endParaRPr lang="zh-CN" altLang="en-US" sz="1400" dirty="0">
              <a:solidFill>
                <a:srgbClr val="FFFFFF"/>
              </a:solidFill>
              <a:latin typeface="Calibri" panose="020F0502020204030204" pitchFamily="34" charset="0"/>
              <a:ea typeface="幼圆" pitchFamily="49" charset="-122"/>
            </a:endParaRPr>
          </a:p>
          <a:p>
            <a:pPr algn="just" defTabSz="35877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ea typeface="幼圆" pitchFamily="49" charset="-122"/>
              </a:rPr>
              <a:t>3.</a:t>
            </a:r>
            <a:r>
              <a:rPr lang="zh-CN" altLang="en-US" sz="1400" dirty="0">
                <a:solidFill>
                  <a:srgbClr val="FFFFFF"/>
                </a:solidFill>
                <a:latin typeface="Calibri" panose="020F0502020204030204" pitchFamily="34" charset="0"/>
                <a:ea typeface="幼圆" pitchFamily="49" charset="-122"/>
              </a:rPr>
              <a:t>可以使用多线程解决实际问题（如高并发问题）</a:t>
            </a:r>
            <a:endParaRPr lang="zh-CN" altLang="en-US" sz="1400" dirty="0">
              <a:solidFill>
                <a:srgbClr val="FFFFFF"/>
              </a:solidFill>
              <a:latin typeface="Calibri" panose="020F0502020204030204" pitchFamily="34" charset="0"/>
              <a:ea typeface="幼圆" pitchFamily="49" charset="-122"/>
            </a:endParaRPr>
          </a:p>
        </p:txBody>
      </p:sp>
      <p:sp>
        <p:nvSpPr>
          <p:cNvPr id="50180" name="MH_Other_1"/>
          <p:cNvSpPr/>
          <p:nvPr>
            <p:custDataLst>
              <p:tags r:id="rId3"/>
            </p:custDataLst>
          </p:nvPr>
        </p:nvSpPr>
        <p:spPr>
          <a:xfrm>
            <a:off x="377825" y="1274763"/>
            <a:ext cx="1658938" cy="1860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sz="11500" dirty="0">
                <a:solidFill>
                  <a:srgbClr val="E85252"/>
                </a:solidFill>
                <a:latin typeface="方正姚体" pitchFamily="2" charset="-122"/>
                <a:ea typeface="方正姚体" pitchFamily="2" charset="-122"/>
              </a:rPr>
              <a:t>“</a:t>
            </a:r>
            <a:endParaRPr lang="zh-CN" altLang="en-US" sz="11500" dirty="0">
              <a:solidFill>
                <a:srgbClr val="E85252"/>
              </a:solidFill>
              <a:latin typeface="方正姚体" pitchFamily="2" charset="-122"/>
              <a:ea typeface="方正姚体" pitchFamily="2" charset="-122"/>
            </a:endParaRPr>
          </a:p>
        </p:txBody>
      </p:sp>
      <p:sp>
        <p:nvSpPr>
          <p:cNvPr id="50181" name="MH_Other_2"/>
          <p:cNvSpPr/>
          <p:nvPr>
            <p:custDataLst>
              <p:tags r:id="rId4"/>
            </p:custDataLst>
          </p:nvPr>
        </p:nvSpPr>
        <p:spPr>
          <a:xfrm>
            <a:off x="7159625" y="3703638"/>
            <a:ext cx="1658938" cy="1860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sz="11500" dirty="0">
                <a:solidFill>
                  <a:srgbClr val="E85252"/>
                </a:solidFill>
                <a:latin typeface="方正姚体" pitchFamily="2" charset="-122"/>
                <a:ea typeface="方正姚体" pitchFamily="2" charset="-122"/>
              </a:rPr>
              <a:t>”</a:t>
            </a:r>
            <a:endParaRPr lang="zh-CN" altLang="en-US" sz="11500" dirty="0">
              <a:solidFill>
                <a:srgbClr val="E85252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文本框 2"/>
          <p:cNvSpPr txBox="1"/>
          <p:nvPr/>
        </p:nvSpPr>
        <p:spPr>
          <a:xfrm>
            <a:off x="3135313" y="977900"/>
            <a:ext cx="2630487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zh-CN" sz="2400" b="1" dirty="0">
                <a:solidFill>
                  <a:srgbClr val="495150"/>
                </a:solidFill>
                <a:latin typeface="思源黑体 CN Heavy"/>
                <a:ea typeface="思源黑体 CN Heavy"/>
              </a:rPr>
              <a:t>最近学科开班信息</a:t>
            </a:r>
            <a:endParaRPr lang="zh-CN" altLang="zh-CN" sz="2400" b="1" dirty="0">
              <a:solidFill>
                <a:srgbClr val="495150"/>
              </a:solidFill>
              <a:latin typeface="思源黑体 CN Heavy"/>
              <a:ea typeface="思源黑体 CN Heavy"/>
            </a:endParaRPr>
          </a:p>
        </p:txBody>
      </p:sp>
      <p:sp>
        <p:nvSpPr>
          <p:cNvPr id="51203" name="文本框 2"/>
          <p:cNvSpPr txBox="1"/>
          <p:nvPr/>
        </p:nvSpPr>
        <p:spPr>
          <a:xfrm>
            <a:off x="1704975" y="1763713"/>
            <a:ext cx="6176963" cy="2306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zh-CN" altLang="zh-CN" dirty="0">
                <a:solidFill>
                  <a:srgbClr val="495150"/>
                </a:solidFill>
                <a:latin typeface="思源黑体 CN Heavy"/>
                <a:ea typeface="思源黑体 CN Heavy"/>
              </a:rPr>
              <a:t>学科名称：**学科</a:t>
            </a:r>
            <a:endParaRPr lang="zh-CN" altLang="zh-CN" dirty="0">
              <a:solidFill>
                <a:srgbClr val="495150"/>
              </a:solidFill>
              <a:latin typeface="思源黑体 CN Heavy"/>
              <a:ea typeface="思源黑体 CN Heavy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zh-CN" altLang="zh-CN" dirty="0">
                <a:solidFill>
                  <a:srgbClr val="495150"/>
                </a:solidFill>
                <a:latin typeface="思源黑体 CN Heavy"/>
                <a:ea typeface="思源黑体 CN Heavy"/>
              </a:rPr>
              <a:t>开班时间：北京  2019-**-**</a:t>
            </a:r>
            <a:endParaRPr lang="zh-CN" altLang="zh-CN" dirty="0">
              <a:solidFill>
                <a:srgbClr val="495150"/>
              </a:solidFill>
              <a:latin typeface="思源黑体 CN Heavy"/>
              <a:ea typeface="思源黑体 CN Heavy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zh-CN" altLang="zh-CN" dirty="0">
                <a:solidFill>
                  <a:srgbClr val="495150"/>
                </a:solidFill>
                <a:latin typeface="思源黑体 CN Heavy"/>
                <a:ea typeface="思源黑体 CN Heavy"/>
              </a:rPr>
              <a:t>基础班优惠：**前基础班免费</a:t>
            </a:r>
            <a:endParaRPr lang="zh-CN" altLang="zh-CN" dirty="0">
              <a:solidFill>
                <a:srgbClr val="495150"/>
              </a:solidFill>
              <a:latin typeface="思源黑体 CN Heavy"/>
              <a:ea typeface="思源黑体 CN Heavy"/>
            </a:endParaRPr>
          </a:p>
          <a:p>
            <a:pPr eaLnBrk="1" hangingPunct="1">
              <a:lnSpc>
                <a:spcPct val="200000"/>
              </a:lnSpc>
              <a:buFont typeface="Arial" panose="020B0604020202020204" pitchFamily="34" charset="0"/>
            </a:pPr>
            <a:r>
              <a:rPr lang="zh-CN" altLang="zh-CN" dirty="0">
                <a:solidFill>
                  <a:srgbClr val="495150"/>
                </a:solidFill>
                <a:latin typeface="思源黑体 CN Heavy"/>
                <a:ea typeface="思源黑体 CN Heavy"/>
              </a:rPr>
              <a:t>形式及学习周期：就业班面授（全天授课模式），</a:t>
            </a:r>
            <a:r>
              <a:rPr lang="en-US" altLang="zh-CN" dirty="0">
                <a:solidFill>
                  <a:srgbClr val="495150"/>
                </a:solidFill>
                <a:latin typeface="思源黑体 CN Heavy"/>
                <a:ea typeface="思源黑体 CN Heavy"/>
              </a:rPr>
              <a:t>**</a:t>
            </a:r>
            <a:r>
              <a:rPr lang="zh-CN" altLang="en-US" dirty="0">
                <a:solidFill>
                  <a:srgbClr val="495150"/>
                </a:solidFill>
                <a:latin typeface="思源黑体 CN Heavy"/>
                <a:ea typeface="思源黑体 CN Heavy"/>
              </a:rPr>
              <a:t>个</a:t>
            </a:r>
            <a:r>
              <a:rPr lang="zh-CN" altLang="zh-CN" dirty="0">
                <a:solidFill>
                  <a:srgbClr val="495150"/>
                </a:solidFill>
                <a:latin typeface="思源黑体 CN Heavy"/>
                <a:ea typeface="思源黑体 CN Heavy"/>
              </a:rPr>
              <a:t>月</a:t>
            </a:r>
            <a:endParaRPr lang="zh-CN" altLang="zh-CN" dirty="0">
              <a:solidFill>
                <a:srgbClr val="495150"/>
              </a:solidFill>
              <a:latin typeface="思源黑体 CN Heavy"/>
              <a:ea typeface="思源黑体 CN Heav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MH_Text_1"/>
          <p:cNvSpPr/>
          <p:nvPr>
            <p:custDataLst>
              <p:tags r:id="rId1"/>
            </p:custDataLst>
          </p:nvPr>
        </p:nvSpPr>
        <p:spPr>
          <a:xfrm>
            <a:off x="1682750" y="3221038"/>
            <a:ext cx="1890713" cy="6381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ctr" eaLnBrk="1" hangingPunct="1">
              <a:buFont typeface="Arial" panose="020B0604020202020204" pitchFamily="34" charset="0"/>
            </a:pPr>
            <a:r>
              <a:rPr lang="en-US" altLang="zh-CN" sz="1100" dirty="0">
                <a:latin typeface="Calibri" panose="020F0502020204030204" pitchFamily="34" charset="0"/>
                <a:ea typeface="思源黑体 CN Normal"/>
              </a:rPr>
              <a:t>QQ</a:t>
            </a:r>
            <a:r>
              <a:rPr lang="zh-CN" altLang="en-US" sz="1100" dirty="0">
                <a:latin typeface="Calibri" panose="020F0502020204030204" pitchFamily="34" charset="0"/>
                <a:ea typeface="思源黑体 CN Normal"/>
              </a:rPr>
              <a:t>群号：</a:t>
            </a:r>
            <a:r>
              <a:rPr lang="en-US" altLang="zh-CN" sz="1100" dirty="0">
                <a:latin typeface="Calibri" panose="020F0502020204030204" pitchFamily="34" charset="0"/>
              </a:rPr>
              <a:t>450187546</a:t>
            </a:r>
            <a:br>
              <a:rPr lang="en-US" altLang="zh-CN" sz="1100" dirty="0">
                <a:latin typeface="Calibri" panose="020F0502020204030204" pitchFamily="34" charset="0"/>
                <a:ea typeface="思源黑体 CN Normal"/>
              </a:rPr>
            </a:br>
            <a:r>
              <a:rPr lang="zh-CN" altLang="en-US" sz="1100" dirty="0">
                <a:latin typeface="Calibri" panose="020F0502020204030204" pitchFamily="34" charset="0"/>
                <a:ea typeface="思源黑体 CN Normal"/>
              </a:rPr>
              <a:t>本次公开课录播视频</a:t>
            </a:r>
            <a:endParaRPr lang="en-US" altLang="zh-CN" sz="1100" dirty="0"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buFont typeface="Arial" panose="020B0604020202020204" pitchFamily="34" charset="0"/>
            </a:pPr>
            <a:r>
              <a:rPr lang="zh-CN" altLang="en-US" sz="1100" dirty="0">
                <a:latin typeface="Calibri" panose="020F0502020204030204" pitchFamily="34" charset="0"/>
                <a:ea typeface="思源黑体 CN Normal"/>
              </a:rPr>
              <a:t>公开课配套源码、课件</a:t>
            </a:r>
            <a:endParaRPr lang="en-US" altLang="zh-CN" sz="1100" dirty="0"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buFont typeface="Arial" panose="020B0604020202020204" pitchFamily="34" charset="0"/>
            </a:pPr>
            <a:endParaRPr lang="zh-CN" altLang="en-US" sz="1100" dirty="0">
              <a:latin typeface="Calibri" panose="020F0502020204030204" pitchFamily="34" charset="0"/>
              <a:ea typeface="思源黑体 CN Normal"/>
            </a:endParaRPr>
          </a:p>
        </p:txBody>
      </p:sp>
      <p:sp>
        <p:nvSpPr>
          <p:cNvPr id="52227" name="MH_Text_2"/>
          <p:cNvSpPr/>
          <p:nvPr>
            <p:custDataLst>
              <p:tags r:id="rId2"/>
            </p:custDataLst>
          </p:nvPr>
        </p:nvSpPr>
        <p:spPr>
          <a:xfrm>
            <a:off x="5659438" y="3205163"/>
            <a:ext cx="1890712" cy="7191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公开课随时预约提醒</a:t>
            </a:r>
            <a:endParaRPr lang="en-US" altLang="zh-CN" sz="1100" dirty="0">
              <a:solidFill>
                <a:srgbClr val="495150"/>
              </a:solidFill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海量精品</a:t>
            </a:r>
            <a:r>
              <a:rPr lang="en-US" altLang="zh-CN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IT</a:t>
            </a: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视频资源</a:t>
            </a:r>
            <a:endParaRPr lang="en-US" altLang="zh-CN" sz="1100" dirty="0">
              <a:solidFill>
                <a:srgbClr val="495150"/>
              </a:solidFill>
              <a:latin typeface="Calibri" panose="020F0502020204030204" pitchFamily="34" charset="0"/>
              <a:ea typeface="思源黑体 CN Normal"/>
            </a:endParaRP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sz="1100" dirty="0">
                <a:solidFill>
                  <a:srgbClr val="495150"/>
                </a:solidFill>
                <a:latin typeface="Calibri" panose="020F0502020204030204" pitchFamily="34" charset="0"/>
                <a:ea typeface="思源黑体 CN Normal"/>
              </a:rPr>
              <a:t>往期公开课录播视频</a:t>
            </a:r>
            <a:endParaRPr lang="zh-CN" altLang="en-US" sz="1100" dirty="0">
              <a:solidFill>
                <a:srgbClr val="495150"/>
              </a:solidFill>
              <a:latin typeface="Calibri" panose="020F0502020204030204" pitchFamily="34" charset="0"/>
              <a:ea typeface="思源黑体 CN Normal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68169" y="1536065"/>
            <a:ext cx="1612900" cy="1497965"/>
          </a:xfrm>
          <a:prstGeom prst="rect">
            <a:avLst/>
          </a:prstGeom>
          <a:solidFill>
            <a:schemeClr val="bg1"/>
          </a:solidFill>
          <a:ln w="25400">
            <a:solidFill>
              <a:srgbClr val="EF2E07"/>
            </a:solidFill>
          </a:ln>
          <a:effectLst>
            <a:glow rad="76200">
              <a:srgbClr val="EF2E07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sp>
        <p:nvSpPr>
          <p:cNvPr id="52231" name="TextBox 29"/>
          <p:cNvSpPr txBox="1"/>
          <p:nvPr/>
        </p:nvSpPr>
        <p:spPr>
          <a:xfrm>
            <a:off x="2060575" y="768350"/>
            <a:ext cx="1136650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1000" dirty="0">
                <a:solidFill>
                  <a:schemeClr val="bg1"/>
                </a:solidFill>
                <a:latin typeface="Calibri" panose="020F0502020204030204" pitchFamily="34" charset="0"/>
                <a:ea typeface="思源黑体 CN Normal"/>
              </a:rPr>
              <a:t>QQ</a:t>
            </a:r>
            <a:r>
              <a: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ea typeface="思源黑体 CN Normal"/>
              </a:rPr>
              <a:t>群号：</a:t>
            </a:r>
            <a:r>
              <a:rPr lang="en-US" altLang="zh-CN" sz="1000" dirty="0">
                <a:solidFill>
                  <a:schemeClr val="bg1"/>
                </a:solidFill>
                <a:latin typeface="Calibri" panose="020F0502020204030204" pitchFamily="34" charset="0"/>
                <a:ea typeface="思源黑体 CN Normal"/>
              </a:rPr>
              <a:t>888888</a:t>
            </a:r>
            <a:endParaRPr lang="zh-CN" altLang="en-US" sz="1000" dirty="0">
              <a:solidFill>
                <a:schemeClr val="bg1"/>
              </a:solidFill>
              <a:latin typeface="Calibri" panose="020F0502020204030204" pitchFamily="34" charset="0"/>
              <a:ea typeface="思源黑体 CN Normal"/>
            </a:endParaRPr>
          </a:p>
        </p:txBody>
      </p:sp>
      <p:sp>
        <p:nvSpPr>
          <p:cNvPr id="36" name="KSO_Shape"/>
          <p:cNvSpPr/>
          <p:nvPr/>
        </p:nvSpPr>
        <p:spPr>
          <a:xfrm>
            <a:off x="3744913" y="3435350"/>
            <a:ext cx="1866900" cy="1331913"/>
          </a:xfrm>
          <a:custGeom>
            <a:avLst/>
            <a:gdLst>
              <a:gd name="connsiteX0" fmla="*/ 1331748 w 2590131"/>
              <a:gd name="connsiteY0" fmla="*/ 0 h 1737108"/>
              <a:gd name="connsiteX1" fmla="*/ 1824329 w 2590131"/>
              <a:gd name="connsiteY1" fmla="*/ 269982 h 1737108"/>
              <a:gd name="connsiteX2" fmla="*/ 1989086 w 2590131"/>
              <a:gd name="connsiteY2" fmla="*/ 1299712 h 1737108"/>
              <a:gd name="connsiteX3" fmla="*/ 1981650 w 2590131"/>
              <a:gd name="connsiteY3" fmla="*/ 1301669 h 1737108"/>
              <a:gd name="connsiteX4" fmla="*/ 1981573 w 2590131"/>
              <a:gd name="connsiteY4" fmla="*/ 1302505 h 1737108"/>
              <a:gd name="connsiteX5" fmla="*/ 1912938 w 2590131"/>
              <a:gd name="connsiteY5" fmla="*/ 1531930 h 1737108"/>
              <a:gd name="connsiteX6" fmla="*/ 1486636 w 2590131"/>
              <a:gd name="connsiteY6" fmla="*/ 1737108 h 1737108"/>
              <a:gd name="connsiteX7" fmla="*/ 1696726 w 2590131"/>
              <a:gd name="connsiteY7" fmla="*/ 1399645 h 1737108"/>
              <a:gd name="connsiteX8" fmla="*/ 1687689 w 2590131"/>
              <a:gd name="connsiteY8" fmla="*/ 1379027 h 1737108"/>
              <a:gd name="connsiteX9" fmla="*/ 1676048 w 2590131"/>
              <a:gd name="connsiteY9" fmla="*/ 1382090 h 1737108"/>
              <a:gd name="connsiteX10" fmla="*/ 847095 w 2590131"/>
              <a:gd name="connsiteY10" fmla="*/ 1357865 h 1737108"/>
              <a:gd name="connsiteX11" fmla="*/ 765530 w 2590131"/>
              <a:gd name="connsiteY11" fmla="*/ 1295103 h 1737108"/>
              <a:gd name="connsiteX12" fmla="*/ 762632 w 2590131"/>
              <a:gd name="connsiteY12" fmla="*/ 1296676 h 1737108"/>
              <a:gd name="connsiteX13" fmla="*/ 560291 w 2590131"/>
              <a:gd name="connsiteY13" fmla="*/ 1337526 h 1737108"/>
              <a:gd name="connsiteX14" fmla="*/ 519829 w 2590131"/>
              <a:gd name="connsiteY14" fmla="*/ 1337526 h 1737108"/>
              <a:gd name="connsiteX15" fmla="*/ 0 w 2590131"/>
              <a:gd name="connsiteY15" fmla="*/ 817697 h 1737108"/>
              <a:gd name="connsiteX16" fmla="*/ 0 w 2590131"/>
              <a:gd name="connsiteY16" fmla="*/ 777235 h 1737108"/>
              <a:gd name="connsiteX17" fmla="*/ 519829 w 2590131"/>
              <a:gd name="connsiteY17" fmla="*/ 257406 h 1737108"/>
              <a:gd name="connsiteX18" fmla="*/ 560291 w 2590131"/>
              <a:gd name="connsiteY18" fmla="*/ 257406 h 1737108"/>
              <a:gd name="connsiteX19" fmla="*/ 665055 w 2590131"/>
              <a:gd name="connsiteY19" fmla="*/ 267967 h 1737108"/>
              <a:gd name="connsiteX20" fmla="*/ 760997 w 2590131"/>
              <a:gd name="connsiteY20" fmla="*/ 297749 h 1737108"/>
              <a:gd name="connsiteX21" fmla="*/ 761648 w 2590131"/>
              <a:gd name="connsiteY21" fmla="*/ 278220 h 1737108"/>
              <a:gd name="connsiteX22" fmla="*/ 1331748 w 2590131"/>
              <a:gd name="connsiteY22" fmla="*/ 0 h 1737108"/>
              <a:gd name="connsiteX0-1" fmla="*/ 1331748 w 2590131"/>
              <a:gd name="connsiteY0-2" fmla="*/ 0 h 1737108"/>
              <a:gd name="connsiteX1-3" fmla="*/ 1824329 w 2590131"/>
              <a:gd name="connsiteY1-4" fmla="*/ 269982 h 1737108"/>
              <a:gd name="connsiteX2-5" fmla="*/ 1989086 w 2590131"/>
              <a:gd name="connsiteY2-6" fmla="*/ 1299712 h 1737108"/>
              <a:gd name="connsiteX3-7" fmla="*/ 1981650 w 2590131"/>
              <a:gd name="connsiteY3-8" fmla="*/ 1301669 h 1737108"/>
              <a:gd name="connsiteX4-9" fmla="*/ 1981573 w 2590131"/>
              <a:gd name="connsiteY4-10" fmla="*/ 1302505 h 1737108"/>
              <a:gd name="connsiteX5-11" fmla="*/ 1912938 w 2590131"/>
              <a:gd name="connsiteY5-12" fmla="*/ 1531930 h 1737108"/>
              <a:gd name="connsiteX6-13" fmla="*/ 1486636 w 2590131"/>
              <a:gd name="connsiteY6-14" fmla="*/ 1737108 h 1737108"/>
              <a:gd name="connsiteX7-15" fmla="*/ 1696726 w 2590131"/>
              <a:gd name="connsiteY7-16" fmla="*/ 1399645 h 1737108"/>
              <a:gd name="connsiteX8-17" fmla="*/ 1687689 w 2590131"/>
              <a:gd name="connsiteY8-18" fmla="*/ 1379027 h 1737108"/>
              <a:gd name="connsiteX9-19" fmla="*/ 1676048 w 2590131"/>
              <a:gd name="connsiteY9-20" fmla="*/ 1382090 h 1737108"/>
              <a:gd name="connsiteX10-21" fmla="*/ 847095 w 2590131"/>
              <a:gd name="connsiteY10-22" fmla="*/ 1357865 h 1737108"/>
              <a:gd name="connsiteX11-23" fmla="*/ 765530 w 2590131"/>
              <a:gd name="connsiteY11-24" fmla="*/ 1295103 h 1737108"/>
              <a:gd name="connsiteX12-25" fmla="*/ 762632 w 2590131"/>
              <a:gd name="connsiteY12-26" fmla="*/ 1296676 h 1737108"/>
              <a:gd name="connsiteX13-27" fmla="*/ 560291 w 2590131"/>
              <a:gd name="connsiteY13-28" fmla="*/ 1337526 h 1737108"/>
              <a:gd name="connsiteX14-29" fmla="*/ 519829 w 2590131"/>
              <a:gd name="connsiteY14-30" fmla="*/ 1337526 h 1737108"/>
              <a:gd name="connsiteX15-31" fmla="*/ 0 w 2590131"/>
              <a:gd name="connsiteY15-32" fmla="*/ 817697 h 1737108"/>
              <a:gd name="connsiteX16-33" fmla="*/ 0 w 2590131"/>
              <a:gd name="connsiteY16-34" fmla="*/ 777235 h 1737108"/>
              <a:gd name="connsiteX17-35" fmla="*/ 519829 w 2590131"/>
              <a:gd name="connsiteY17-36" fmla="*/ 257406 h 1737108"/>
              <a:gd name="connsiteX18-37" fmla="*/ 560291 w 2590131"/>
              <a:gd name="connsiteY18-38" fmla="*/ 257406 h 1737108"/>
              <a:gd name="connsiteX19-39" fmla="*/ 665055 w 2590131"/>
              <a:gd name="connsiteY19-40" fmla="*/ 267967 h 1737108"/>
              <a:gd name="connsiteX20-41" fmla="*/ 760997 w 2590131"/>
              <a:gd name="connsiteY20-42" fmla="*/ 297749 h 1737108"/>
              <a:gd name="connsiteX21-43" fmla="*/ 1331748 w 2590131"/>
              <a:gd name="connsiteY21-44" fmla="*/ 0 h 1737108"/>
              <a:gd name="connsiteX0-45" fmla="*/ 1331748 w 2590131"/>
              <a:gd name="connsiteY0-46" fmla="*/ 0 h 1737108"/>
              <a:gd name="connsiteX1-47" fmla="*/ 1824329 w 2590131"/>
              <a:gd name="connsiteY1-48" fmla="*/ 269982 h 1737108"/>
              <a:gd name="connsiteX2-49" fmla="*/ 1989086 w 2590131"/>
              <a:gd name="connsiteY2-50" fmla="*/ 1299712 h 1737108"/>
              <a:gd name="connsiteX3-51" fmla="*/ 1981650 w 2590131"/>
              <a:gd name="connsiteY3-52" fmla="*/ 1301669 h 1737108"/>
              <a:gd name="connsiteX4-53" fmla="*/ 1981573 w 2590131"/>
              <a:gd name="connsiteY4-54" fmla="*/ 1302505 h 1737108"/>
              <a:gd name="connsiteX5-55" fmla="*/ 1912938 w 2590131"/>
              <a:gd name="connsiteY5-56" fmla="*/ 1531930 h 1737108"/>
              <a:gd name="connsiteX6-57" fmla="*/ 1486636 w 2590131"/>
              <a:gd name="connsiteY6-58" fmla="*/ 1737108 h 1737108"/>
              <a:gd name="connsiteX7-59" fmla="*/ 1696726 w 2590131"/>
              <a:gd name="connsiteY7-60" fmla="*/ 1399645 h 1737108"/>
              <a:gd name="connsiteX8-61" fmla="*/ 1687689 w 2590131"/>
              <a:gd name="connsiteY8-62" fmla="*/ 1379027 h 1737108"/>
              <a:gd name="connsiteX9-63" fmla="*/ 1676048 w 2590131"/>
              <a:gd name="connsiteY9-64" fmla="*/ 1382090 h 1737108"/>
              <a:gd name="connsiteX10-65" fmla="*/ 847095 w 2590131"/>
              <a:gd name="connsiteY10-66" fmla="*/ 1357865 h 1737108"/>
              <a:gd name="connsiteX11-67" fmla="*/ 765530 w 2590131"/>
              <a:gd name="connsiteY11-68" fmla="*/ 1295103 h 1737108"/>
              <a:gd name="connsiteX12-69" fmla="*/ 762632 w 2590131"/>
              <a:gd name="connsiteY12-70" fmla="*/ 1296676 h 1737108"/>
              <a:gd name="connsiteX13-71" fmla="*/ 560291 w 2590131"/>
              <a:gd name="connsiteY13-72" fmla="*/ 1337526 h 1737108"/>
              <a:gd name="connsiteX14-73" fmla="*/ 519829 w 2590131"/>
              <a:gd name="connsiteY14-74" fmla="*/ 1337526 h 1737108"/>
              <a:gd name="connsiteX15-75" fmla="*/ 0 w 2590131"/>
              <a:gd name="connsiteY15-76" fmla="*/ 817697 h 1737108"/>
              <a:gd name="connsiteX16-77" fmla="*/ 0 w 2590131"/>
              <a:gd name="connsiteY16-78" fmla="*/ 777235 h 1737108"/>
              <a:gd name="connsiteX17-79" fmla="*/ 519829 w 2590131"/>
              <a:gd name="connsiteY17-80" fmla="*/ 257406 h 1737108"/>
              <a:gd name="connsiteX18-81" fmla="*/ 560291 w 2590131"/>
              <a:gd name="connsiteY18-82" fmla="*/ 257406 h 1737108"/>
              <a:gd name="connsiteX19-83" fmla="*/ 665055 w 2590131"/>
              <a:gd name="connsiteY19-84" fmla="*/ 267967 h 1737108"/>
              <a:gd name="connsiteX20-85" fmla="*/ 760997 w 2590131"/>
              <a:gd name="connsiteY20-86" fmla="*/ 297749 h 1737108"/>
              <a:gd name="connsiteX21-87" fmla="*/ 1331748 w 2590131"/>
              <a:gd name="connsiteY21-88" fmla="*/ 0 h 1737108"/>
              <a:gd name="connsiteX0-89" fmla="*/ 1331748 w 2590131"/>
              <a:gd name="connsiteY0-90" fmla="*/ 3586 h 1740694"/>
              <a:gd name="connsiteX1-91" fmla="*/ 1824329 w 2590131"/>
              <a:gd name="connsiteY1-92" fmla="*/ 273568 h 1740694"/>
              <a:gd name="connsiteX2-93" fmla="*/ 1989086 w 2590131"/>
              <a:gd name="connsiteY2-94" fmla="*/ 1303298 h 1740694"/>
              <a:gd name="connsiteX3-95" fmla="*/ 1981650 w 2590131"/>
              <a:gd name="connsiteY3-96" fmla="*/ 1305255 h 1740694"/>
              <a:gd name="connsiteX4-97" fmla="*/ 1981573 w 2590131"/>
              <a:gd name="connsiteY4-98" fmla="*/ 1306091 h 1740694"/>
              <a:gd name="connsiteX5-99" fmla="*/ 1912938 w 2590131"/>
              <a:gd name="connsiteY5-100" fmla="*/ 1535516 h 1740694"/>
              <a:gd name="connsiteX6-101" fmla="*/ 1486636 w 2590131"/>
              <a:gd name="connsiteY6-102" fmla="*/ 1740694 h 1740694"/>
              <a:gd name="connsiteX7-103" fmla="*/ 1696726 w 2590131"/>
              <a:gd name="connsiteY7-104" fmla="*/ 1403231 h 1740694"/>
              <a:gd name="connsiteX8-105" fmla="*/ 1687689 w 2590131"/>
              <a:gd name="connsiteY8-106" fmla="*/ 1382613 h 1740694"/>
              <a:gd name="connsiteX9-107" fmla="*/ 1676048 w 2590131"/>
              <a:gd name="connsiteY9-108" fmla="*/ 1385676 h 1740694"/>
              <a:gd name="connsiteX10-109" fmla="*/ 847095 w 2590131"/>
              <a:gd name="connsiteY10-110" fmla="*/ 1361451 h 1740694"/>
              <a:gd name="connsiteX11-111" fmla="*/ 765530 w 2590131"/>
              <a:gd name="connsiteY11-112" fmla="*/ 1298689 h 1740694"/>
              <a:gd name="connsiteX12-113" fmla="*/ 762632 w 2590131"/>
              <a:gd name="connsiteY12-114" fmla="*/ 1300262 h 1740694"/>
              <a:gd name="connsiteX13-115" fmla="*/ 560291 w 2590131"/>
              <a:gd name="connsiteY13-116" fmla="*/ 1341112 h 1740694"/>
              <a:gd name="connsiteX14-117" fmla="*/ 519829 w 2590131"/>
              <a:gd name="connsiteY14-118" fmla="*/ 1341112 h 1740694"/>
              <a:gd name="connsiteX15-119" fmla="*/ 0 w 2590131"/>
              <a:gd name="connsiteY15-120" fmla="*/ 821283 h 1740694"/>
              <a:gd name="connsiteX16-121" fmla="*/ 0 w 2590131"/>
              <a:gd name="connsiteY16-122" fmla="*/ 780821 h 1740694"/>
              <a:gd name="connsiteX17-123" fmla="*/ 519829 w 2590131"/>
              <a:gd name="connsiteY17-124" fmla="*/ 260992 h 1740694"/>
              <a:gd name="connsiteX18-125" fmla="*/ 560291 w 2590131"/>
              <a:gd name="connsiteY18-126" fmla="*/ 260992 h 1740694"/>
              <a:gd name="connsiteX19-127" fmla="*/ 665055 w 2590131"/>
              <a:gd name="connsiteY19-128" fmla="*/ 271553 h 1740694"/>
              <a:gd name="connsiteX20-129" fmla="*/ 760997 w 2590131"/>
              <a:gd name="connsiteY20-130" fmla="*/ 301335 h 1740694"/>
              <a:gd name="connsiteX21-131" fmla="*/ 1331748 w 2590131"/>
              <a:gd name="connsiteY21-132" fmla="*/ 3586 h 1740694"/>
              <a:gd name="connsiteX0-133" fmla="*/ 1342153 w 2590131"/>
              <a:gd name="connsiteY0-134" fmla="*/ 0 h 1782197"/>
              <a:gd name="connsiteX1-135" fmla="*/ 1824329 w 2590131"/>
              <a:gd name="connsiteY1-136" fmla="*/ 315071 h 1782197"/>
              <a:gd name="connsiteX2-137" fmla="*/ 1989086 w 2590131"/>
              <a:gd name="connsiteY2-138" fmla="*/ 1344801 h 1782197"/>
              <a:gd name="connsiteX3-139" fmla="*/ 1981650 w 2590131"/>
              <a:gd name="connsiteY3-140" fmla="*/ 1346758 h 1782197"/>
              <a:gd name="connsiteX4-141" fmla="*/ 1981573 w 2590131"/>
              <a:gd name="connsiteY4-142" fmla="*/ 1347594 h 1782197"/>
              <a:gd name="connsiteX5-143" fmla="*/ 1912938 w 2590131"/>
              <a:gd name="connsiteY5-144" fmla="*/ 1577019 h 1782197"/>
              <a:gd name="connsiteX6-145" fmla="*/ 1486636 w 2590131"/>
              <a:gd name="connsiteY6-146" fmla="*/ 1782197 h 1782197"/>
              <a:gd name="connsiteX7-147" fmla="*/ 1696726 w 2590131"/>
              <a:gd name="connsiteY7-148" fmla="*/ 1444734 h 1782197"/>
              <a:gd name="connsiteX8-149" fmla="*/ 1687689 w 2590131"/>
              <a:gd name="connsiteY8-150" fmla="*/ 1424116 h 1782197"/>
              <a:gd name="connsiteX9-151" fmla="*/ 1676048 w 2590131"/>
              <a:gd name="connsiteY9-152" fmla="*/ 1427179 h 1782197"/>
              <a:gd name="connsiteX10-153" fmla="*/ 847095 w 2590131"/>
              <a:gd name="connsiteY10-154" fmla="*/ 1402954 h 1782197"/>
              <a:gd name="connsiteX11-155" fmla="*/ 765530 w 2590131"/>
              <a:gd name="connsiteY11-156" fmla="*/ 1340192 h 1782197"/>
              <a:gd name="connsiteX12-157" fmla="*/ 762632 w 2590131"/>
              <a:gd name="connsiteY12-158" fmla="*/ 1341765 h 1782197"/>
              <a:gd name="connsiteX13-159" fmla="*/ 560291 w 2590131"/>
              <a:gd name="connsiteY13-160" fmla="*/ 1382615 h 1782197"/>
              <a:gd name="connsiteX14-161" fmla="*/ 519829 w 2590131"/>
              <a:gd name="connsiteY14-162" fmla="*/ 1382615 h 1782197"/>
              <a:gd name="connsiteX15-163" fmla="*/ 0 w 2590131"/>
              <a:gd name="connsiteY15-164" fmla="*/ 862786 h 1782197"/>
              <a:gd name="connsiteX16-165" fmla="*/ 0 w 2590131"/>
              <a:gd name="connsiteY16-166" fmla="*/ 822324 h 1782197"/>
              <a:gd name="connsiteX17-167" fmla="*/ 519829 w 2590131"/>
              <a:gd name="connsiteY17-168" fmla="*/ 302495 h 1782197"/>
              <a:gd name="connsiteX18-169" fmla="*/ 560291 w 2590131"/>
              <a:gd name="connsiteY18-170" fmla="*/ 302495 h 1782197"/>
              <a:gd name="connsiteX19-171" fmla="*/ 665055 w 2590131"/>
              <a:gd name="connsiteY19-172" fmla="*/ 313056 h 1782197"/>
              <a:gd name="connsiteX20-173" fmla="*/ 760997 w 2590131"/>
              <a:gd name="connsiteY20-174" fmla="*/ 342838 h 1782197"/>
              <a:gd name="connsiteX21-175" fmla="*/ 1342153 w 2590131"/>
              <a:gd name="connsiteY21-176" fmla="*/ 0 h 1782197"/>
              <a:gd name="connsiteX0-177" fmla="*/ 1342153 w 2590131"/>
              <a:gd name="connsiteY0-178" fmla="*/ 0 h 1782197"/>
              <a:gd name="connsiteX1-179" fmla="*/ 1824329 w 2590131"/>
              <a:gd name="connsiteY1-180" fmla="*/ 315071 h 1782197"/>
              <a:gd name="connsiteX2-181" fmla="*/ 1989086 w 2590131"/>
              <a:gd name="connsiteY2-182" fmla="*/ 1344801 h 1782197"/>
              <a:gd name="connsiteX3-183" fmla="*/ 1981650 w 2590131"/>
              <a:gd name="connsiteY3-184" fmla="*/ 1346758 h 1782197"/>
              <a:gd name="connsiteX4-185" fmla="*/ 1981573 w 2590131"/>
              <a:gd name="connsiteY4-186" fmla="*/ 1347594 h 1782197"/>
              <a:gd name="connsiteX5-187" fmla="*/ 1912938 w 2590131"/>
              <a:gd name="connsiteY5-188" fmla="*/ 1577019 h 1782197"/>
              <a:gd name="connsiteX6-189" fmla="*/ 1486636 w 2590131"/>
              <a:gd name="connsiteY6-190" fmla="*/ 1782197 h 1782197"/>
              <a:gd name="connsiteX7-191" fmla="*/ 1696726 w 2590131"/>
              <a:gd name="connsiteY7-192" fmla="*/ 1444734 h 1782197"/>
              <a:gd name="connsiteX8-193" fmla="*/ 1687689 w 2590131"/>
              <a:gd name="connsiteY8-194" fmla="*/ 1424116 h 1782197"/>
              <a:gd name="connsiteX9-195" fmla="*/ 1676048 w 2590131"/>
              <a:gd name="connsiteY9-196" fmla="*/ 1427179 h 1782197"/>
              <a:gd name="connsiteX10-197" fmla="*/ 847095 w 2590131"/>
              <a:gd name="connsiteY10-198" fmla="*/ 1402954 h 1782197"/>
              <a:gd name="connsiteX11-199" fmla="*/ 765530 w 2590131"/>
              <a:gd name="connsiteY11-200" fmla="*/ 1340192 h 1782197"/>
              <a:gd name="connsiteX12-201" fmla="*/ 762632 w 2590131"/>
              <a:gd name="connsiteY12-202" fmla="*/ 1341765 h 1782197"/>
              <a:gd name="connsiteX13-203" fmla="*/ 560291 w 2590131"/>
              <a:gd name="connsiteY13-204" fmla="*/ 1382615 h 1782197"/>
              <a:gd name="connsiteX14-205" fmla="*/ 519829 w 2590131"/>
              <a:gd name="connsiteY14-206" fmla="*/ 1382615 h 1782197"/>
              <a:gd name="connsiteX15-207" fmla="*/ 0 w 2590131"/>
              <a:gd name="connsiteY15-208" fmla="*/ 862786 h 1782197"/>
              <a:gd name="connsiteX16-209" fmla="*/ 0 w 2590131"/>
              <a:gd name="connsiteY16-210" fmla="*/ 822324 h 1782197"/>
              <a:gd name="connsiteX17-211" fmla="*/ 519829 w 2590131"/>
              <a:gd name="connsiteY17-212" fmla="*/ 302495 h 1782197"/>
              <a:gd name="connsiteX18-213" fmla="*/ 560291 w 2590131"/>
              <a:gd name="connsiteY18-214" fmla="*/ 302495 h 1782197"/>
              <a:gd name="connsiteX19-215" fmla="*/ 665055 w 2590131"/>
              <a:gd name="connsiteY19-216" fmla="*/ 313056 h 1782197"/>
              <a:gd name="connsiteX20-217" fmla="*/ 760997 w 2590131"/>
              <a:gd name="connsiteY20-218" fmla="*/ 342838 h 1782197"/>
              <a:gd name="connsiteX21-219" fmla="*/ 1342153 w 2590131"/>
              <a:gd name="connsiteY21-220" fmla="*/ 0 h 1782197"/>
              <a:gd name="connsiteX0-221" fmla="*/ 1342153 w 2590131"/>
              <a:gd name="connsiteY0-222" fmla="*/ 0 h 1782197"/>
              <a:gd name="connsiteX1-223" fmla="*/ 1824329 w 2590131"/>
              <a:gd name="connsiteY1-224" fmla="*/ 315071 h 1782197"/>
              <a:gd name="connsiteX2-225" fmla="*/ 1989086 w 2590131"/>
              <a:gd name="connsiteY2-226" fmla="*/ 1344801 h 1782197"/>
              <a:gd name="connsiteX3-227" fmla="*/ 1981650 w 2590131"/>
              <a:gd name="connsiteY3-228" fmla="*/ 1346758 h 1782197"/>
              <a:gd name="connsiteX4-229" fmla="*/ 1981573 w 2590131"/>
              <a:gd name="connsiteY4-230" fmla="*/ 1347594 h 1782197"/>
              <a:gd name="connsiteX5-231" fmla="*/ 1912938 w 2590131"/>
              <a:gd name="connsiteY5-232" fmla="*/ 1577019 h 1782197"/>
              <a:gd name="connsiteX6-233" fmla="*/ 1486636 w 2590131"/>
              <a:gd name="connsiteY6-234" fmla="*/ 1782197 h 1782197"/>
              <a:gd name="connsiteX7-235" fmla="*/ 1696726 w 2590131"/>
              <a:gd name="connsiteY7-236" fmla="*/ 1444734 h 1782197"/>
              <a:gd name="connsiteX8-237" fmla="*/ 1687689 w 2590131"/>
              <a:gd name="connsiteY8-238" fmla="*/ 1424116 h 1782197"/>
              <a:gd name="connsiteX9-239" fmla="*/ 1676048 w 2590131"/>
              <a:gd name="connsiteY9-240" fmla="*/ 1427179 h 1782197"/>
              <a:gd name="connsiteX10-241" fmla="*/ 847095 w 2590131"/>
              <a:gd name="connsiteY10-242" fmla="*/ 1402954 h 1782197"/>
              <a:gd name="connsiteX11-243" fmla="*/ 765530 w 2590131"/>
              <a:gd name="connsiteY11-244" fmla="*/ 1340192 h 1782197"/>
              <a:gd name="connsiteX12-245" fmla="*/ 762632 w 2590131"/>
              <a:gd name="connsiteY12-246" fmla="*/ 1341765 h 1782197"/>
              <a:gd name="connsiteX13-247" fmla="*/ 560291 w 2590131"/>
              <a:gd name="connsiteY13-248" fmla="*/ 1382615 h 1782197"/>
              <a:gd name="connsiteX14-249" fmla="*/ 519829 w 2590131"/>
              <a:gd name="connsiteY14-250" fmla="*/ 1382615 h 1782197"/>
              <a:gd name="connsiteX15-251" fmla="*/ 0 w 2590131"/>
              <a:gd name="connsiteY15-252" fmla="*/ 862786 h 1782197"/>
              <a:gd name="connsiteX16-253" fmla="*/ 0 w 2590131"/>
              <a:gd name="connsiteY16-254" fmla="*/ 822324 h 1782197"/>
              <a:gd name="connsiteX17-255" fmla="*/ 519829 w 2590131"/>
              <a:gd name="connsiteY17-256" fmla="*/ 302495 h 1782197"/>
              <a:gd name="connsiteX18-257" fmla="*/ 560291 w 2590131"/>
              <a:gd name="connsiteY18-258" fmla="*/ 302495 h 1782197"/>
              <a:gd name="connsiteX19-259" fmla="*/ 665055 w 2590131"/>
              <a:gd name="connsiteY19-260" fmla="*/ 313056 h 1782197"/>
              <a:gd name="connsiteX20-261" fmla="*/ 760997 w 2590131"/>
              <a:gd name="connsiteY20-262" fmla="*/ 342838 h 1782197"/>
              <a:gd name="connsiteX21-263" fmla="*/ 1342153 w 2590131"/>
              <a:gd name="connsiteY21-264" fmla="*/ 0 h 1782197"/>
              <a:gd name="connsiteX0-265" fmla="*/ 1342153 w 2590131"/>
              <a:gd name="connsiteY0-266" fmla="*/ 0 h 1782197"/>
              <a:gd name="connsiteX1-267" fmla="*/ 1824329 w 2590131"/>
              <a:gd name="connsiteY1-268" fmla="*/ 315071 h 1782197"/>
              <a:gd name="connsiteX2-269" fmla="*/ 1989086 w 2590131"/>
              <a:gd name="connsiteY2-270" fmla="*/ 1344801 h 1782197"/>
              <a:gd name="connsiteX3-271" fmla="*/ 1981650 w 2590131"/>
              <a:gd name="connsiteY3-272" fmla="*/ 1346758 h 1782197"/>
              <a:gd name="connsiteX4-273" fmla="*/ 1981573 w 2590131"/>
              <a:gd name="connsiteY4-274" fmla="*/ 1347594 h 1782197"/>
              <a:gd name="connsiteX5-275" fmla="*/ 1912938 w 2590131"/>
              <a:gd name="connsiteY5-276" fmla="*/ 1577019 h 1782197"/>
              <a:gd name="connsiteX6-277" fmla="*/ 1486636 w 2590131"/>
              <a:gd name="connsiteY6-278" fmla="*/ 1782197 h 1782197"/>
              <a:gd name="connsiteX7-279" fmla="*/ 1696726 w 2590131"/>
              <a:gd name="connsiteY7-280" fmla="*/ 1444734 h 1782197"/>
              <a:gd name="connsiteX8-281" fmla="*/ 1687689 w 2590131"/>
              <a:gd name="connsiteY8-282" fmla="*/ 1424116 h 1782197"/>
              <a:gd name="connsiteX9-283" fmla="*/ 1676048 w 2590131"/>
              <a:gd name="connsiteY9-284" fmla="*/ 1427179 h 1782197"/>
              <a:gd name="connsiteX10-285" fmla="*/ 847095 w 2590131"/>
              <a:gd name="connsiteY10-286" fmla="*/ 1402954 h 1782197"/>
              <a:gd name="connsiteX11-287" fmla="*/ 765530 w 2590131"/>
              <a:gd name="connsiteY11-288" fmla="*/ 1340192 h 1782197"/>
              <a:gd name="connsiteX12-289" fmla="*/ 762632 w 2590131"/>
              <a:gd name="connsiteY12-290" fmla="*/ 1341765 h 1782197"/>
              <a:gd name="connsiteX13-291" fmla="*/ 560291 w 2590131"/>
              <a:gd name="connsiteY13-292" fmla="*/ 1382615 h 1782197"/>
              <a:gd name="connsiteX14-293" fmla="*/ 519829 w 2590131"/>
              <a:gd name="connsiteY14-294" fmla="*/ 1382615 h 1782197"/>
              <a:gd name="connsiteX15-295" fmla="*/ 0 w 2590131"/>
              <a:gd name="connsiteY15-296" fmla="*/ 862786 h 1782197"/>
              <a:gd name="connsiteX16-297" fmla="*/ 0 w 2590131"/>
              <a:gd name="connsiteY16-298" fmla="*/ 822324 h 1782197"/>
              <a:gd name="connsiteX17-299" fmla="*/ 519829 w 2590131"/>
              <a:gd name="connsiteY17-300" fmla="*/ 302495 h 1782197"/>
              <a:gd name="connsiteX18-301" fmla="*/ 560291 w 2590131"/>
              <a:gd name="connsiteY18-302" fmla="*/ 302495 h 1782197"/>
              <a:gd name="connsiteX19-303" fmla="*/ 665055 w 2590131"/>
              <a:gd name="connsiteY19-304" fmla="*/ 313056 h 1782197"/>
              <a:gd name="connsiteX20-305" fmla="*/ 760997 w 2590131"/>
              <a:gd name="connsiteY20-306" fmla="*/ 342838 h 1782197"/>
              <a:gd name="connsiteX21-307" fmla="*/ 1342153 w 2590131"/>
              <a:gd name="connsiteY21-308" fmla="*/ 0 h 1782197"/>
              <a:gd name="connsiteX0-309" fmla="*/ 1286659 w 2590131"/>
              <a:gd name="connsiteY0-310" fmla="*/ 1 h 1750983"/>
              <a:gd name="connsiteX1-311" fmla="*/ 1824329 w 2590131"/>
              <a:gd name="connsiteY1-312" fmla="*/ 283857 h 1750983"/>
              <a:gd name="connsiteX2-313" fmla="*/ 1989086 w 2590131"/>
              <a:gd name="connsiteY2-314" fmla="*/ 1313587 h 1750983"/>
              <a:gd name="connsiteX3-315" fmla="*/ 1981650 w 2590131"/>
              <a:gd name="connsiteY3-316" fmla="*/ 1315544 h 1750983"/>
              <a:gd name="connsiteX4-317" fmla="*/ 1981573 w 2590131"/>
              <a:gd name="connsiteY4-318" fmla="*/ 1316380 h 1750983"/>
              <a:gd name="connsiteX5-319" fmla="*/ 1912938 w 2590131"/>
              <a:gd name="connsiteY5-320" fmla="*/ 1545805 h 1750983"/>
              <a:gd name="connsiteX6-321" fmla="*/ 1486636 w 2590131"/>
              <a:gd name="connsiteY6-322" fmla="*/ 1750983 h 1750983"/>
              <a:gd name="connsiteX7-323" fmla="*/ 1696726 w 2590131"/>
              <a:gd name="connsiteY7-324" fmla="*/ 1413520 h 1750983"/>
              <a:gd name="connsiteX8-325" fmla="*/ 1687689 w 2590131"/>
              <a:gd name="connsiteY8-326" fmla="*/ 1392902 h 1750983"/>
              <a:gd name="connsiteX9-327" fmla="*/ 1676048 w 2590131"/>
              <a:gd name="connsiteY9-328" fmla="*/ 1395965 h 1750983"/>
              <a:gd name="connsiteX10-329" fmla="*/ 847095 w 2590131"/>
              <a:gd name="connsiteY10-330" fmla="*/ 1371740 h 1750983"/>
              <a:gd name="connsiteX11-331" fmla="*/ 765530 w 2590131"/>
              <a:gd name="connsiteY11-332" fmla="*/ 1308978 h 1750983"/>
              <a:gd name="connsiteX12-333" fmla="*/ 762632 w 2590131"/>
              <a:gd name="connsiteY12-334" fmla="*/ 1310551 h 1750983"/>
              <a:gd name="connsiteX13-335" fmla="*/ 560291 w 2590131"/>
              <a:gd name="connsiteY13-336" fmla="*/ 1351401 h 1750983"/>
              <a:gd name="connsiteX14-337" fmla="*/ 519829 w 2590131"/>
              <a:gd name="connsiteY14-338" fmla="*/ 1351401 h 1750983"/>
              <a:gd name="connsiteX15-339" fmla="*/ 0 w 2590131"/>
              <a:gd name="connsiteY15-340" fmla="*/ 831572 h 1750983"/>
              <a:gd name="connsiteX16-341" fmla="*/ 0 w 2590131"/>
              <a:gd name="connsiteY16-342" fmla="*/ 791110 h 1750983"/>
              <a:gd name="connsiteX17-343" fmla="*/ 519829 w 2590131"/>
              <a:gd name="connsiteY17-344" fmla="*/ 271281 h 1750983"/>
              <a:gd name="connsiteX18-345" fmla="*/ 560291 w 2590131"/>
              <a:gd name="connsiteY18-346" fmla="*/ 271281 h 1750983"/>
              <a:gd name="connsiteX19-347" fmla="*/ 665055 w 2590131"/>
              <a:gd name="connsiteY19-348" fmla="*/ 281842 h 1750983"/>
              <a:gd name="connsiteX20-349" fmla="*/ 760997 w 2590131"/>
              <a:gd name="connsiteY20-350" fmla="*/ 311624 h 1750983"/>
              <a:gd name="connsiteX21-351" fmla="*/ 1286659 w 2590131"/>
              <a:gd name="connsiteY21-352" fmla="*/ 1 h 1750983"/>
              <a:gd name="connsiteX0-353" fmla="*/ 1286659 w 2590131"/>
              <a:gd name="connsiteY0-354" fmla="*/ 1 h 1760911"/>
              <a:gd name="connsiteX1-355" fmla="*/ 1824329 w 2590131"/>
              <a:gd name="connsiteY1-356" fmla="*/ 283857 h 1760911"/>
              <a:gd name="connsiteX2-357" fmla="*/ 1989086 w 2590131"/>
              <a:gd name="connsiteY2-358" fmla="*/ 1313587 h 1760911"/>
              <a:gd name="connsiteX3-359" fmla="*/ 1981650 w 2590131"/>
              <a:gd name="connsiteY3-360" fmla="*/ 1315544 h 1760911"/>
              <a:gd name="connsiteX4-361" fmla="*/ 1981573 w 2590131"/>
              <a:gd name="connsiteY4-362" fmla="*/ 1316380 h 1760911"/>
              <a:gd name="connsiteX5-363" fmla="*/ 1912938 w 2590131"/>
              <a:gd name="connsiteY5-364" fmla="*/ 1545805 h 1760911"/>
              <a:gd name="connsiteX6-365" fmla="*/ 1517453 w 2590131"/>
              <a:gd name="connsiteY6-366" fmla="*/ 1760911 h 1760911"/>
              <a:gd name="connsiteX7-367" fmla="*/ 1696726 w 2590131"/>
              <a:gd name="connsiteY7-368" fmla="*/ 1413520 h 1760911"/>
              <a:gd name="connsiteX8-369" fmla="*/ 1687689 w 2590131"/>
              <a:gd name="connsiteY8-370" fmla="*/ 1392902 h 1760911"/>
              <a:gd name="connsiteX9-371" fmla="*/ 1676048 w 2590131"/>
              <a:gd name="connsiteY9-372" fmla="*/ 1395965 h 1760911"/>
              <a:gd name="connsiteX10-373" fmla="*/ 847095 w 2590131"/>
              <a:gd name="connsiteY10-374" fmla="*/ 1371740 h 1760911"/>
              <a:gd name="connsiteX11-375" fmla="*/ 765530 w 2590131"/>
              <a:gd name="connsiteY11-376" fmla="*/ 1308978 h 1760911"/>
              <a:gd name="connsiteX12-377" fmla="*/ 762632 w 2590131"/>
              <a:gd name="connsiteY12-378" fmla="*/ 1310551 h 1760911"/>
              <a:gd name="connsiteX13-379" fmla="*/ 560291 w 2590131"/>
              <a:gd name="connsiteY13-380" fmla="*/ 1351401 h 1760911"/>
              <a:gd name="connsiteX14-381" fmla="*/ 519829 w 2590131"/>
              <a:gd name="connsiteY14-382" fmla="*/ 1351401 h 1760911"/>
              <a:gd name="connsiteX15-383" fmla="*/ 0 w 2590131"/>
              <a:gd name="connsiteY15-384" fmla="*/ 831572 h 1760911"/>
              <a:gd name="connsiteX16-385" fmla="*/ 0 w 2590131"/>
              <a:gd name="connsiteY16-386" fmla="*/ 791110 h 1760911"/>
              <a:gd name="connsiteX17-387" fmla="*/ 519829 w 2590131"/>
              <a:gd name="connsiteY17-388" fmla="*/ 271281 h 1760911"/>
              <a:gd name="connsiteX18-389" fmla="*/ 560291 w 2590131"/>
              <a:gd name="connsiteY18-390" fmla="*/ 271281 h 1760911"/>
              <a:gd name="connsiteX19-391" fmla="*/ 665055 w 2590131"/>
              <a:gd name="connsiteY19-392" fmla="*/ 281842 h 1760911"/>
              <a:gd name="connsiteX20-393" fmla="*/ 760997 w 2590131"/>
              <a:gd name="connsiteY20-394" fmla="*/ 311624 h 1760911"/>
              <a:gd name="connsiteX21-395" fmla="*/ 1286659 w 2590131"/>
              <a:gd name="connsiteY21-396" fmla="*/ 1 h 1760911"/>
              <a:gd name="connsiteX0-397" fmla="*/ 1286659 w 2590131"/>
              <a:gd name="connsiteY0-398" fmla="*/ 1 h 1760911"/>
              <a:gd name="connsiteX1-399" fmla="*/ 1824329 w 2590131"/>
              <a:gd name="connsiteY1-400" fmla="*/ 283857 h 1760911"/>
              <a:gd name="connsiteX2-401" fmla="*/ 1989086 w 2590131"/>
              <a:gd name="connsiteY2-402" fmla="*/ 1313587 h 1760911"/>
              <a:gd name="connsiteX3-403" fmla="*/ 1981650 w 2590131"/>
              <a:gd name="connsiteY3-404" fmla="*/ 1315544 h 1760911"/>
              <a:gd name="connsiteX4-405" fmla="*/ 1981573 w 2590131"/>
              <a:gd name="connsiteY4-406" fmla="*/ 1316380 h 1760911"/>
              <a:gd name="connsiteX5-407" fmla="*/ 1912938 w 2590131"/>
              <a:gd name="connsiteY5-408" fmla="*/ 1545805 h 1760911"/>
              <a:gd name="connsiteX6-409" fmla="*/ 1517453 w 2590131"/>
              <a:gd name="connsiteY6-410" fmla="*/ 1760911 h 1760911"/>
              <a:gd name="connsiteX7-411" fmla="*/ 1696726 w 2590131"/>
              <a:gd name="connsiteY7-412" fmla="*/ 1413520 h 1760911"/>
              <a:gd name="connsiteX8-413" fmla="*/ 1687689 w 2590131"/>
              <a:gd name="connsiteY8-414" fmla="*/ 1392902 h 1760911"/>
              <a:gd name="connsiteX9-415" fmla="*/ 1676048 w 2590131"/>
              <a:gd name="connsiteY9-416" fmla="*/ 1395965 h 1760911"/>
              <a:gd name="connsiteX10-417" fmla="*/ 847095 w 2590131"/>
              <a:gd name="connsiteY10-418" fmla="*/ 1371740 h 1760911"/>
              <a:gd name="connsiteX11-419" fmla="*/ 765530 w 2590131"/>
              <a:gd name="connsiteY11-420" fmla="*/ 1308978 h 1760911"/>
              <a:gd name="connsiteX12-421" fmla="*/ 762632 w 2590131"/>
              <a:gd name="connsiteY12-422" fmla="*/ 1310551 h 1760911"/>
              <a:gd name="connsiteX13-423" fmla="*/ 560291 w 2590131"/>
              <a:gd name="connsiteY13-424" fmla="*/ 1351401 h 1760911"/>
              <a:gd name="connsiteX14-425" fmla="*/ 519829 w 2590131"/>
              <a:gd name="connsiteY14-426" fmla="*/ 1351401 h 1760911"/>
              <a:gd name="connsiteX15-427" fmla="*/ 0 w 2590131"/>
              <a:gd name="connsiteY15-428" fmla="*/ 831572 h 1760911"/>
              <a:gd name="connsiteX16-429" fmla="*/ 0 w 2590131"/>
              <a:gd name="connsiteY16-430" fmla="*/ 791110 h 1760911"/>
              <a:gd name="connsiteX17-431" fmla="*/ 519829 w 2590131"/>
              <a:gd name="connsiteY17-432" fmla="*/ 271281 h 1760911"/>
              <a:gd name="connsiteX18-433" fmla="*/ 560291 w 2590131"/>
              <a:gd name="connsiteY18-434" fmla="*/ 271281 h 1760911"/>
              <a:gd name="connsiteX19-435" fmla="*/ 665055 w 2590131"/>
              <a:gd name="connsiteY19-436" fmla="*/ 281842 h 1760911"/>
              <a:gd name="connsiteX20-437" fmla="*/ 760997 w 2590131"/>
              <a:gd name="connsiteY20-438" fmla="*/ 311624 h 1760911"/>
              <a:gd name="connsiteX21-439" fmla="*/ 1286659 w 2590131"/>
              <a:gd name="connsiteY21-440" fmla="*/ 1 h 1760911"/>
              <a:gd name="connsiteX0-441" fmla="*/ 1286659 w 2590131"/>
              <a:gd name="connsiteY0-442" fmla="*/ 1 h 1760911"/>
              <a:gd name="connsiteX1-443" fmla="*/ 1824329 w 2590131"/>
              <a:gd name="connsiteY1-444" fmla="*/ 283857 h 1760911"/>
              <a:gd name="connsiteX2-445" fmla="*/ 1989086 w 2590131"/>
              <a:gd name="connsiteY2-446" fmla="*/ 1313587 h 1760911"/>
              <a:gd name="connsiteX3-447" fmla="*/ 1981650 w 2590131"/>
              <a:gd name="connsiteY3-448" fmla="*/ 1315544 h 1760911"/>
              <a:gd name="connsiteX4-449" fmla="*/ 1981573 w 2590131"/>
              <a:gd name="connsiteY4-450" fmla="*/ 1316380 h 1760911"/>
              <a:gd name="connsiteX5-451" fmla="*/ 1912938 w 2590131"/>
              <a:gd name="connsiteY5-452" fmla="*/ 1545805 h 1760911"/>
              <a:gd name="connsiteX6-453" fmla="*/ 1517453 w 2590131"/>
              <a:gd name="connsiteY6-454" fmla="*/ 1760911 h 1760911"/>
              <a:gd name="connsiteX7-455" fmla="*/ 1696726 w 2590131"/>
              <a:gd name="connsiteY7-456" fmla="*/ 1413520 h 1760911"/>
              <a:gd name="connsiteX8-457" fmla="*/ 1687689 w 2590131"/>
              <a:gd name="connsiteY8-458" fmla="*/ 1392902 h 1760911"/>
              <a:gd name="connsiteX9-459" fmla="*/ 1676048 w 2590131"/>
              <a:gd name="connsiteY9-460" fmla="*/ 1395965 h 1760911"/>
              <a:gd name="connsiteX10-461" fmla="*/ 847095 w 2590131"/>
              <a:gd name="connsiteY10-462" fmla="*/ 1371740 h 1760911"/>
              <a:gd name="connsiteX11-463" fmla="*/ 765530 w 2590131"/>
              <a:gd name="connsiteY11-464" fmla="*/ 1308978 h 1760911"/>
              <a:gd name="connsiteX12-465" fmla="*/ 762632 w 2590131"/>
              <a:gd name="connsiteY12-466" fmla="*/ 1310551 h 1760911"/>
              <a:gd name="connsiteX13-467" fmla="*/ 560291 w 2590131"/>
              <a:gd name="connsiteY13-468" fmla="*/ 1351401 h 1760911"/>
              <a:gd name="connsiteX14-469" fmla="*/ 519829 w 2590131"/>
              <a:gd name="connsiteY14-470" fmla="*/ 1351401 h 1760911"/>
              <a:gd name="connsiteX15-471" fmla="*/ 0 w 2590131"/>
              <a:gd name="connsiteY15-472" fmla="*/ 831572 h 1760911"/>
              <a:gd name="connsiteX16-473" fmla="*/ 0 w 2590131"/>
              <a:gd name="connsiteY16-474" fmla="*/ 791110 h 1760911"/>
              <a:gd name="connsiteX17-475" fmla="*/ 519829 w 2590131"/>
              <a:gd name="connsiteY17-476" fmla="*/ 271281 h 1760911"/>
              <a:gd name="connsiteX18-477" fmla="*/ 560291 w 2590131"/>
              <a:gd name="connsiteY18-478" fmla="*/ 271281 h 1760911"/>
              <a:gd name="connsiteX19-479" fmla="*/ 665055 w 2590131"/>
              <a:gd name="connsiteY19-480" fmla="*/ 281842 h 1760911"/>
              <a:gd name="connsiteX20-481" fmla="*/ 760997 w 2590131"/>
              <a:gd name="connsiteY20-482" fmla="*/ 311624 h 1760911"/>
              <a:gd name="connsiteX21-483" fmla="*/ 1286659 w 2590131"/>
              <a:gd name="connsiteY21-484" fmla="*/ 1 h 1760911"/>
              <a:gd name="connsiteX0-485" fmla="*/ 1286659 w 2590131"/>
              <a:gd name="connsiteY0-486" fmla="*/ 1 h 1760911"/>
              <a:gd name="connsiteX1-487" fmla="*/ 1824329 w 2590131"/>
              <a:gd name="connsiteY1-488" fmla="*/ 283857 h 1760911"/>
              <a:gd name="connsiteX2-489" fmla="*/ 1989086 w 2590131"/>
              <a:gd name="connsiteY2-490" fmla="*/ 1313587 h 1760911"/>
              <a:gd name="connsiteX3-491" fmla="*/ 1981650 w 2590131"/>
              <a:gd name="connsiteY3-492" fmla="*/ 1315544 h 1760911"/>
              <a:gd name="connsiteX4-493" fmla="*/ 1981573 w 2590131"/>
              <a:gd name="connsiteY4-494" fmla="*/ 1316380 h 1760911"/>
              <a:gd name="connsiteX5-495" fmla="*/ 1912938 w 2590131"/>
              <a:gd name="connsiteY5-496" fmla="*/ 1545805 h 1760911"/>
              <a:gd name="connsiteX6-497" fmla="*/ 1517453 w 2590131"/>
              <a:gd name="connsiteY6-498" fmla="*/ 1760911 h 1760911"/>
              <a:gd name="connsiteX7-499" fmla="*/ 1696726 w 2590131"/>
              <a:gd name="connsiteY7-500" fmla="*/ 1413520 h 1760911"/>
              <a:gd name="connsiteX8-501" fmla="*/ 1687689 w 2590131"/>
              <a:gd name="connsiteY8-502" fmla="*/ 1392902 h 1760911"/>
              <a:gd name="connsiteX9-503" fmla="*/ 1676048 w 2590131"/>
              <a:gd name="connsiteY9-504" fmla="*/ 1395965 h 1760911"/>
              <a:gd name="connsiteX10-505" fmla="*/ 854235 w 2590131"/>
              <a:gd name="connsiteY10-506" fmla="*/ 1368430 h 1760911"/>
              <a:gd name="connsiteX11-507" fmla="*/ 765530 w 2590131"/>
              <a:gd name="connsiteY11-508" fmla="*/ 1308978 h 1760911"/>
              <a:gd name="connsiteX12-509" fmla="*/ 762632 w 2590131"/>
              <a:gd name="connsiteY12-510" fmla="*/ 1310551 h 1760911"/>
              <a:gd name="connsiteX13-511" fmla="*/ 560291 w 2590131"/>
              <a:gd name="connsiteY13-512" fmla="*/ 1351401 h 1760911"/>
              <a:gd name="connsiteX14-513" fmla="*/ 519829 w 2590131"/>
              <a:gd name="connsiteY14-514" fmla="*/ 1351401 h 1760911"/>
              <a:gd name="connsiteX15-515" fmla="*/ 0 w 2590131"/>
              <a:gd name="connsiteY15-516" fmla="*/ 831572 h 1760911"/>
              <a:gd name="connsiteX16-517" fmla="*/ 0 w 2590131"/>
              <a:gd name="connsiteY16-518" fmla="*/ 791110 h 1760911"/>
              <a:gd name="connsiteX17-519" fmla="*/ 519829 w 2590131"/>
              <a:gd name="connsiteY17-520" fmla="*/ 271281 h 1760911"/>
              <a:gd name="connsiteX18-521" fmla="*/ 560291 w 2590131"/>
              <a:gd name="connsiteY18-522" fmla="*/ 271281 h 1760911"/>
              <a:gd name="connsiteX19-523" fmla="*/ 665055 w 2590131"/>
              <a:gd name="connsiteY19-524" fmla="*/ 281842 h 1760911"/>
              <a:gd name="connsiteX20-525" fmla="*/ 760997 w 2590131"/>
              <a:gd name="connsiteY20-526" fmla="*/ 311624 h 1760911"/>
              <a:gd name="connsiteX21-527" fmla="*/ 1286659 w 2590131"/>
              <a:gd name="connsiteY21-528" fmla="*/ 1 h 1760911"/>
              <a:gd name="connsiteX0-529" fmla="*/ 1279519 w 2590131"/>
              <a:gd name="connsiteY0-530" fmla="*/ 1 h 1717890"/>
              <a:gd name="connsiteX1-531" fmla="*/ 1824329 w 2590131"/>
              <a:gd name="connsiteY1-532" fmla="*/ 240836 h 1717890"/>
              <a:gd name="connsiteX2-533" fmla="*/ 1989086 w 2590131"/>
              <a:gd name="connsiteY2-534" fmla="*/ 1270566 h 1717890"/>
              <a:gd name="connsiteX3-535" fmla="*/ 1981650 w 2590131"/>
              <a:gd name="connsiteY3-536" fmla="*/ 1272523 h 1717890"/>
              <a:gd name="connsiteX4-537" fmla="*/ 1981573 w 2590131"/>
              <a:gd name="connsiteY4-538" fmla="*/ 1273359 h 1717890"/>
              <a:gd name="connsiteX5-539" fmla="*/ 1912938 w 2590131"/>
              <a:gd name="connsiteY5-540" fmla="*/ 1502784 h 1717890"/>
              <a:gd name="connsiteX6-541" fmla="*/ 1517453 w 2590131"/>
              <a:gd name="connsiteY6-542" fmla="*/ 1717890 h 1717890"/>
              <a:gd name="connsiteX7-543" fmla="*/ 1696726 w 2590131"/>
              <a:gd name="connsiteY7-544" fmla="*/ 1370499 h 1717890"/>
              <a:gd name="connsiteX8-545" fmla="*/ 1687689 w 2590131"/>
              <a:gd name="connsiteY8-546" fmla="*/ 1349881 h 1717890"/>
              <a:gd name="connsiteX9-547" fmla="*/ 1676048 w 2590131"/>
              <a:gd name="connsiteY9-548" fmla="*/ 1352944 h 1717890"/>
              <a:gd name="connsiteX10-549" fmla="*/ 854235 w 2590131"/>
              <a:gd name="connsiteY10-550" fmla="*/ 1325409 h 1717890"/>
              <a:gd name="connsiteX11-551" fmla="*/ 765530 w 2590131"/>
              <a:gd name="connsiteY11-552" fmla="*/ 1265957 h 1717890"/>
              <a:gd name="connsiteX12-553" fmla="*/ 762632 w 2590131"/>
              <a:gd name="connsiteY12-554" fmla="*/ 1267530 h 1717890"/>
              <a:gd name="connsiteX13-555" fmla="*/ 560291 w 2590131"/>
              <a:gd name="connsiteY13-556" fmla="*/ 1308380 h 1717890"/>
              <a:gd name="connsiteX14-557" fmla="*/ 519829 w 2590131"/>
              <a:gd name="connsiteY14-558" fmla="*/ 1308380 h 1717890"/>
              <a:gd name="connsiteX15-559" fmla="*/ 0 w 2590131"/>
              <a:gd name="connsiteY15-560" fmla="*/ 788551 h 1717890"/>
              <a:gd name="connsiteX16-561" fmla="*/ 0 w 2590131"/>
              <a:gd name="connsiteY16-562" fmla="*/ 748089 h 1717890"/>
              <a:gd name="connsiteX17-563" fmla="*/ 519829 w 2590131"/>
              <a:gd name="connsiteY17-564" fmla="*/ 228260 h 1717890"/>
              <a:gd name="connsiteX18-565" fmla="*/ 560291 w 2590131"/>
              <a:gd name="connsiteY18-566" fmla="*/ 228260 h 1717890"/>
              <a:gd name="connsiteX19-567" fmla="*/ 665055 w 2590131"/>
              <a:gd name="connsiteY19-568" fmla="*/ 238821 h 1717890"/>
              <a:gd name="connsiteX20-569" fmla="*/ 760997 w 2590131"/>
              <a:gd name="connsiteY20-570" fmla="*/ 268603 h 1717890"/>
              <a:gd name="connsiteX21-571" fmla="*/ 1279519 w 2590131"/>
              <a:gd name="connsiteY21-572" fmla="*/ 1 h 1717890"/>
              <a:gd name="connsiteX0-573" fmla="*/ 1308079 w 2590131"/>
              <a:gd name="connsiteY0-574" fmla="*/ 1 h 1711271"/>
              <a:gd name="connsiteX1-575" fmla="*/ 1824329 w 2590131"/>
              <a:gd name="connsiteY1-576" fmla="*/ 234217 h 1711271"/>
              <a:gd name="connsiteX2-577" fmla="*/ 1989086 w 2590131"/>
              <a:gd name="connsiteY2-578" fmla="*/ 1263947 h 1711271"/>
              <a:gd name="connsiteX3-579" fmla="*/ 1981650 w 2590131"/>
              <a:gd name="connsiteY3-580" fmla="*/ 1265904 h 1711271"/>
              <a:gd name="connsiteX4-581" fmla="*/ 1981573 w 2590131"/>
              <a:gd name="connsiteY4-582" fmla="*/ 1266740 h 1711271"/>
              <a:gd name="connsiteX5-583" fmla="*/ 1912938 w 2590131"/>
              <a:gd name="connsiteY5-584" fmla="*/ 1496165 h 1711271"/>
              <a:gd name="connsiteX6-585" fmla="*/ 1517453 w 2590131"/>
              <a:gd name="connsiteY6-586" fmla="*/ 1711271 h 1711271"/>
              <a:gd name="connsiteX7-587" fmla="*/ 1696726 w 2590131"/>
              <a:gd name="connsiteY7-588" fmla="*/ 1363880 h 1711271"/>
              <a:gd name="connsiteX8-589" fmla="*/ 1687689 w 2590131"/>
              <a:gd name="connsiteY8-590" fmla="*/ 1343262 h 1711271"/>
              <a:gd name="connsiteX9-591" fmla="*/ 1676048 w 2590131"/>
              <a:gd name="connsiteY9-592" fmla="*/ 1346325 h 1711271"/>
              <a:gd name="connsiteX10-593" fmla="*/ 854235 w 2590131"/>
              <a:gd name="connsiteY10-594" fmla="*/ 1318790 h 1711271"/>
              <a:gd name="connsiteX11-595" fmla="*/ 765530 w 2590131"/>
              <a:gd name="connsiteY11-596" fmla="*/ 1259338 h 1711271"/>
              <a:gd name="connsiteX12-597" fmla="*/ 762632 w 2590131"/>
              <a:gd name="connsiteY12-598" fmla="*/ 1260911 h 1711271"/>
              <a:gd name="connsiteX13-599" fmla="*/ 560291 w 2590131"/>
              <a:gd name="connsiteY13-600" fmla="*/ 1301761 h 1711271"/>
              <a:gd name="connsiteX14-601" fmla="*/ 519829 w 2590131"/>
              <a:gd name="connsiteY14-602" fmla="*/ 1301761 h 1711271"/>
              <a:gd name="connsiteX15-603" fmla="*/ 0 w 2590131"/>
              <a:gd name="connsiteY15-604" fmla="*/ 781932 h 1711271"/>
              <a:gd name="connsiteX16-605" fmla="*/ 0 w 2590131"/>
              <a:gd name="connsiteY16-606" fmla="*/ 741470 h 1711271"/>
              <a:gd name="connsiteX17-607" fmla="*/ 519829 w 2590131"/>
              <a:gd name="connsiteY17-608" fmla="*/ 221641 h 1711271"/>
              <a:gd name="connsiteX18-609" fmla="*/ 560291 w 2590131"/>
              <a:gd name="connsiteY18-610" fmla="*/ 221641 h 1711271"/>
              <a:gd name="connsiteX19-611" fmla="*/ 665055 w 2590131"/>
              <a:gd name="connsiteY19-612" fmla="*/ 232202 h 1711271"/>
              <a:gd name="connsiteX20-613" fmla="*/ 760997 w 2590131"/>
              <a:gd name="connsiteY20-614" fmla="*/ 261984 h 1711271"/>
              <a:gd name="connsiteX21-615" fmla="*/ 1308079 w 2590131"/>
              <a:gd name="connsiteY21-616" fmla="*/ 1 h 17112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2590131" h="1711271">
                <a:moveTo>
                  <a:pt x="1308079" y="1"/>
                </a:moveTo>
                <a:cubicBezTo>
                  <a:pt x="1566396" y="-107"/>
                  <a:pt x="1752248" y="158703"/>
                  <a:pt x="1824329" y="234217"/>
                </a:cubicBezTo>
                <a:cubicBezTo>
                  <a:pt x="2958405" y="74951"/>
                  <a:pt x="2675572" y="1414975"/>
                  <a:pt x="1989086" y="1263947"/>
                </a:cubicBezTo>
                <a:lnTo>
                  <a:pt x="1981650" y="1265904"/>
                </a:lnTo>
                <a:cubicBezTo>
                  <a:pt x="1981624" y="1266183"/>
                  <a:pt x="1981599" y="1266461"/>
                  <a:pt x="1981573" y="1266740"/>
                </a:cubicBezTo>
                <a:cubicBezTo>
                  <a:pt x="1969032" y="1345227"/>
                  <a:pt x="1945334" y="1429962"/>
                  <a:pt x="1912938" y="1496165"/>
                </a:cubicBezTo>
                <a:cubicBezTo>
                  <a:pt x="1870183" y="1579875"/>
                  <a:pt x="1838329" y="1707330"/>
                  <a:pt x="1517453" y="1711271"/>
                </a:cubicBezTo>
                <a:cubicBezTo>
                  <a:pt x="1626176" y="1677603"/>
                  <a:pt x="1749492" y="1546894"/>
                  <a:pt x="1696726" y="1363880"/>
                </a:cubicBezTo>
                <a:lnTo>
                  <a:pt x="1687689" y="1343262"/>
                </a:lnTo>
                <a:lnTo>
                  <a:pt x="1676048" y="1346325"/>
                </a:lnTo>
                <a:cubicBezTo>
                  <a:pt x="1501091" y="1409580"/>
                  <a:pt x="1382653" y="1608349"/>
                  <a:pt x="854235" y="1318790"/>
                </a:cubicBezTo>
                <a:lnTo>
                  <a:pt x="765530" y="1259338"/>
                </a:lnTo>
                <a:lnTo>
                  <a:pt x="762632" y="1260911"/>
                </a:lnTo>
                <a:cubicBezTo>
                  <a:pt x="700440" y="1287215"/>
                  <a:pt x="632064" y="1301761"/>
                  <a:pt x="560291" y="1301761"/>
                </a:cubicBezTo>
                <a:lnTo>
                  <a:pt x="519829" y="1301761"/>
                </a:lnTo>
                <a:cubicBezTo>
                  <a:pt x="232735" y="1301761"/>
                  <a:pt x="0" y="1069026"/>
                  <a:pt x="0" y="781932"/>
                </a:cubicBezTo>
                <a:lnTo>
                  <a:pt x="0" y="741470"/>
                </a:lnTo>
                <a:cubicBezTo>
                  <a:pt x="0" y="454376"/>
                  <a:pt x="232735" y="221641"/>
                  <a:pt x="519829" y="221641"/>
                </a:cubicBezTo>
                <a:lnTo>
                  <a:pt x="560291" y="221641"/>
                </a:lnTo>
                <a:cubicBezTo>
                  <a:pt x="596178" y="221641"/>
                  <a:pt x="631215" y="225278"/>
                  <a:pt x="665055" y="232202"/>
                </a:cubicBezTo>
                <a:lnTo>
                  <a:pt x="760997" y="261984"/>
                </a:lnTo>
                <a:cubicBezTo>
                  <a:pt x="873847" y="209808"/>
                  <a:pt x="1049762" y="109"/>
                  <a:pt x="1308079" y="1"/>
                </a:cubicBezTo>
                <a:close/>
              </a:path>
            </a:pathLst>
          </a:cu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课后有抽奖福利，加入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QQ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群参加活动，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名幸运儿可获得价值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88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思源黑体 CN Normal"/>
                <a:cs typeface="+mn-cs"/>
              </a:rPr>
              <a:t>元学科教材一本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pic>
        <p:nvPicPr>
          <p:cNvPr id="5223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38" y="1387475"/>
            <a:ext cx="1793875" cy="179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753100" y="933450"/>
            <a:ext cx="1606550" cy="349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hangingPunct="1">
              <a:lnSpc>
                <a:spcPct val="120000"/>
              </a:lnSpc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400" kern="1200" cap="none" spc="0" normalizeH="0" baseline="0" noProof="1">
                <a:solidFill>
                  <a:srgbClr val="4951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思源黑体 CN Normal"/>
                <a:cs typeface="+mn-cs"/>
              </a:rPr>
              <a:t>黑马视频库小程序</a:t>
            </a:r>
            <a:endParaRPr kumimoji="0" lang="zh-CN" altLang="en-US" sz="1400" kern="1200" cap="none" spc="0" normalizeH="0" baseline="0" noProof="1">
              <a:solidFill>
                <a:srgbClr val="4951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思源黑体 CN Normal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0400" y="933450"/>
            <a:ext cx="1489075" cy="349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algn="ctr" defTabSz="914400" eaLnBrk="1" hangingPunct="1">
              <a:lnSpc>
                <a:spcPct val="120000"/>
              </a:lnSpc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1400" kern="1200" cap="none" spc="0" normalizeH="0" baseline="0" noProof="1">
                <a:solidFill>
                  <a:srgbClr val="EF2E0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思源黑体 CN Normal"/>
                <a:cs typeface="+mn-cs"/>
              </a:rPr>
              <a:t>添加公开课QQ	群</a:t>
            </a:r>
            <a:endParaRPr kumimoji="0" lang="zh-CN" altLang="en-US" sz="1400" kern="1200" cap="none" spc="0" normalizeH="0" baseline="0" noProof="1">
              <a:solidFill>
                <a:srgbClr val="EF2E0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思源黑体 CN Normal"/>
              <a:cs typeface="+mn-cs"/>
            </a:endParaRPr>
          </a:p>
        </p:txBody>
      </p:sp>
      <p:pic>
        <p:nvPicPr>
          <p:cNvPr id="52236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3" y="-1587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7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813" y="125413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8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813" y="252413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39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813" y="379413"/>
            <a:ext cx="2135187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40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3" y="-1587"/>
            <a:ext cx="2133600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41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813" y="125413"/>
            <a:ext cx="2133600" cy="367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4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925" y="1550988"/>
            <a:ext cx="1477963" cy="1465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>
            <a:off x="1919288" y="1811338"/>
            <a:ext cx="1890713" cy="1741488"/>
          </a:xfrm>
          <a:prstGeom prst="rect">
            <a:avLst/>
          </a:prstGeom>
          <a:solidFill>
            <a:srgbClr val="EF2E0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58669" y="1939925"/>
            <a:ext cx="1612900" cy="1456690"/>
          </a:xfrm>
          <a:prstGeom prst="rect">
            <a:avLst/>
          </a:prstGeom>
          <a:solidFill>
            <a:schemeClr val="bg1"/>
          </a:solidFill>
          <a:ln w="25400">
            <a:solidFill>
              <a:srgbClr val="EF2E07"/>
            </a:solidFill>
          </a:ln>
          <a:effectLst>
            <a:glow rad="76200">
              <a:srgbClr val="EF2E07">
                <a:alpha val="2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思源黑体 CN Normal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6224" y="1898015"/>
            <a:ext cx="2810510" cy="583563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  <a:scene3d>
              <a:camera prst="orthographicFront"/>
              <a:lightRig rig="threePt" dir="t"/>
            </a:scene3d>
          </a:bodyPr>
          <a:lstStyle/>
          <a:p>
            <a:pPr marR="0" defTabSz="914400" eaLnBrk="1" hangingPunct="1">
              <a:buClrTx/>
              <a:buSzTx/>
              <a:buFont typeface="Arial" panose="020B0604020202020204" pitchFamily="34" charset="0"/>
              <a:defRPr/>
            </a:pPr>
            <a:r>
              <a:rPr kumimoji="0" lang="zh-CN" altLang="en-US" sz="3200" b="1" kern="1200" cap="none" spc="0" normalizeH="0" baseline="0" noProof="1">
                <a:solidFill>
                  <a:srgbClr val="495150"/>
                </a:solidFill>
                <a:latin typeface="思源黑体 CN Heavy"/>
                <a:ea typeface="思源黑体 CN Heavy"/>
                <a:cs typeface="+mn-cs"/>
              </a:rPr>
              <a:t>期待您的反馈</a:t>
            </a:r>
            <a:endParaRPr kumimoji="0" lang="zh-CN" altLang="en-US" sz="3200" b="1" kern="1200" cap="none" spc="0" normalizeH="0" baseline="0" noProof="1">
              <a:solidFill>
                <a:srgbClr val="495150"/>
              </a:solidFill>
              <a:latin typeface="思源黑体 CN Heavy"/>
              <a:ea typeface="思源黑体 CN Heavy"/>
              <a:cs typeface="+mn-cs"/>
            </a:endParaRPr>
          </a:p>
        </p:txBody>
      </p:sp>
      <p:sp>
        <p:nvSpPr>
          <p:cNvPr id="54279" name="文本框 2"/>
          <p:cNvSpPr txBox="1"/>
          <p:nvPr/>
        </p:nvSpPr>
        <p:spPr>
          <a:xfrm>
            <a:off x="4086225" y="2481263"/>
            <a:ext cx="2860675" cy="276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200" b="1" dirty="0">
                <a:solidFill>
                  <a:srgbClr val="495150"/>
                </a:solidFill>
                <a:latin typeface="思源黑体 CN Heavy"/>
                <a:ea typeface="思源黑体 CN Heavy"/>
              </a:rPr>
              <a:t>抽取5名反馈的同学，送出惊喜礼品一份</a:t>
            </a:r>
            <a:endParaRPr lang="zh-CN" altLang="en-US" sz="1200" b="1" dirty="0">
              <a:solidFill>
                <a:srgbClr val="495150"/>
              </a:solidFill>
              <a:latin typeface="思源黑体 CN Heavy"/>
              <a:ea typeface="思源黑体 CN Heavy"/>
            </a:endParaRPr>
          </a:p>
        </p:txBody>
      </p:sp>
      <p:sp>
        <p:nvSpPr>
          <p:cNvPr id="54280" name="文本框 3"/>
          <p:cNvSpPr txBox="1"/>
          <p:nvPr/>
        </p:nvSpPr>
        <p:spPr>
          <a:xfrm>
            <a:off x="4086225" y="2841625"/>
            <a:ext cx="3146425" cy="50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900" dirty="0">
                <a:solidFill>
                  <a:srgbClr val="495150"/>
                </a:solidFill>
                <a:latin typeface="思源黑体 CN Heavy"/>
                <a:ea typeface="思源黑体 CN Heavy"/>
              </a:rPr>
              <a:t>您的反馈与建议是我们课程不断调优的的动力，本次问卷也许只耽误您1分钟时间，但是会让更多的课程得到更好的用户体验，进而让千千万万人收益！</a:t>
            </a:r>
            <a:endParaRPr lang="zh-CN" altLang="en-US" sz="900" dirty="0">
              <a:solidFill>
                <a:srgbClr val="495150"/>
              </a:solidFill>
              <a:latin typeface="思源黑体 CN Heavy"/>
              <a:ea typeface="思源黑体 CN Heavy"/>
            </a:endParaRPr>
          </a:p>
        </p:txBody>
      </p:sp>
      <p:pic>
        <p:nvPicPr>
          <p:cNvPr id="54281" name="图片 6"/>
          <p:cNvPicPr>
            <a:picLocks noChangeAspect="1"/>
          </p:cNvPicPr>
          <p:nvPr/>
        </p:nvPicPr>
        <p:blipFill>
          <a:blip r:embed="rId1"/>
          <a:srcRect l="3999"/>
          <a:stretch>
            <a:fillRect/>
          </a:stretch>
        </p:blipFill>
        <p:spPr>
          <a:xfrm>
            <a:off x="22225" y="647700"/>
            <a:ext cx="1897063" cy="93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2" name="图片 7"/>
          <p:cNvPicPr>
            <a:picLocks noChangeAspect="1"/>
          </p:cNvPicPr>
          <p:nvPr/>
        </p:nvPicPr>
        <p:blipFill>
          <a:blip r:embed="rId2"/>
          <a:srcRect r="3999"/>
          <a:stretch>
            <a:fillRect/>
          </a:stretch>
        </p:blipFill>
        <p:spPr>
          <a:xfrm>
            <a:off x="7288213" y="4149725"/>
            <a:ext cx="1897062" cy="931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3" name="图片 8" descr="礼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347913"/>
            <a:ext cx="449263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4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713" y="1939925"/>
            <a:ext cx="1433512" cy="1433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5298" name="组合 24"/>
          <p:cNvGrpSpPr/>
          <p:nvPr/>
        </p:nvGrpSpPr>
        <p:grpSpPr>
          <a:xfrm>
            <a:off x="2403475" y="2641600"/>
            <a:ext cx="611188" cy="1349375"/>
            <a:chOff x="2339752" y="2658696"/>
            <a:chExt cx="611459" cy="1350169"/>
          </a:xfrm>
        </p:grpSpPr>
        <p:sp>
          <p:nvSpPr>
            <p:cNvPr id="2" name="任意多边形 1"/>
            <p:cNvSpPr/>
            <p:nvPr>
              <p:custDataLst>
                <p:tags r:id="rId1"/>
              </p:custDataLst>
            </p:nvPr>
          </p:nvSpPr>
          <p:spPr>
            <a:xfrm>
              <a:off x="2339752" y="2884254"/>
              <a:ext cx="611459" cy="428877"/>
            </a:xfrm>
            <a:custGeom>
              <a:avLst/>
              <a:gdLst>
                <a:gd name="connsiteX0" fmla="*/ 91926 w 986971"/>
                <a:gd name="connsiteY0" fmla="*/ 0 h 499654"/>
                <a:gd name="connsiteX1" fmla="*/ 895045 w 986971"/>
                <a:gd name="connsiteY1" fmla="*/ 0 h 499654"/>
                <a:gd name="connsiteX2" fmla="*/ 986971 w 986971"/>
                <a:gd name="connsiteY2" fmla="*/ 91926 h 499654"/>
                <a:gd name="connsiteX3" fmla="*/ 986971 w 986971"/>
                <a:gd name="connsiteY3" fmla="*/ 499654 h 499654"/>
                <a:gd name="connsiteX4" fmla="*/ 0 w 986971"/>
                <a:gd name="connsiteY4" fmla="*/ 499654 h 499654"/>
                <a:gd name="connsiteX5" fmla="*/ 0 w 986971"/>
                <a:gd name="connsiteY5" fmla="*/ 91926 h 499654"/>
                <a:gd name="connsiteX6" fmla="*/ 91926 w 986971"/>
                <a:gd name="connsiteY6" fmla="*/ 0 h 49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4">
                  <a:moveTo>
                    <a:pt x="91926" y="0"/>
                  </a:moveTo>
                  <a:lnTo>
                    <a:pt x="895045" y="0"/>
                  </a:lnTo>
                  <a:cubicBezTo>
                    <a:pt x="945814" y="0"/>
                    <a:pt x="986971" y="41157"/>
                    <a:pt x="986971" y="91926"/>
                  </a:cubicBezTo>
                  <a:lnTo>
                    <a:pt x="986971" y="499654"/>
                  </a:lnTo>
                  <a:lnTo>
                    <a:pt x="0" y="499654"/>
                  </a:lnTo>
                  <a:lnTo>
                    <a:pt x="0" y="91926"/>
                  </a:lnTo>
                  <a:cubicBezTo>
                    <a:pt x="0" y="41157"/>
                    <a:pt x="41157" y="0"/>
                    <a:pt x="9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>
              <a:off x="2339752" y="3330604"/>
              <a:ext cx="611459" cy="428877"/>
            </a:xfrm>
            <a:custGeom>
              <a:avLst/>
              <a:gdLst>
                <a:gd name="connsiteX0" fmla="*/ 0 w 986971"/>
                <a:gd name="connsiteY0" fmla="*/ 0 h 499656"/>
                <a:gd name="connsiteX1" fmla="*/ 986971 w 986971"/>
                <a:gd name="connsiteY1" fmla="*/ 0 h 499656"/>
                <a:gd name="connsiteX2" fmla="*/ 986971 w 986971"/>
                <a:gd name="connsiteY2" fmla="*/ 407730 h 499656"/>
                <a:gd name="connsiteX3" fmla="*/ 895045 w 986971"/>
                <a:gd name="connsiteY3" fmla="*/ 499656 h 499656"/>
                <a:gd name="connsiteX4" fmla="*/ 91926 w 986971"/>
                <a:gd name="connsiteY4" fmla="*/ 499656 h 499656"/>
                <a:gd name="connsiteX5" fmla="*/ 0 w 986971"/>
                <a:gd name="connsiteY5" fmla="*/ 407730 h 499656"/>
                <a:gd name="connsiteX6" fmla="*/ 0 w 986971"/>
                <a:gd name="connsiteY6" fmla="*/ 0 h 49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6">
                  <a:moveTo>
                    <a:pt x="0" y="0"/>
                  </a:moveTo>
                  <a:lnTo>
                    <a:pt x="986971" y="0"/>
                  </a:lnTo>
                  <a:lnTo>
                    <a:pt x="986971" y="407730"/>
                  </a:lnTo>
                  <a:cubicBezTo>
                    <a:pt x="986971" y="458499"/>
                    <a:pt x="945814" y="499656"/>
                    <a:pt x="895045" y="499656"/>
                  </a:cubicBezTo>
                  <a:lnTo>
                    <a:pt x="91926" y="499656"/>
                  </a:lnTo>
                  <a:cubicBezTo>
                    <a:pt x="41157" y="499656"/>
                    <a:pt x="0" y="458499"/>
                    <a:pt x="0" y="407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dist="508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322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2339752" y="2658696"/>
              <a:ext cx="611459" cy="13501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7200" dirty="0">
                  <a:solidFill>
                    <a:srgbClr val="FFFFFF"/>
                  </a:solidFill>
                  <a:latin typeface="Impact" panose="020B0806030902050204" pitchFamily="34" charset="0"/>
                </a:rPr>
                <a:t>T</a:t>
              </a:r>
              <a:endParaRPr lang="zh-CN" altLang="en-US" sz="72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299" name="组合 23"/>
          <p:cNvGrpSpPr/>
          <p:nvPr/>
        </p:nvGrpSpPr>
        <p:grpSpPr>
          <a:xfrm>
            <a:off x="3159125" y="2641600"/>
            <a:ext cx="609600" cy="1349375"/>
            <a:chOff x="3106688" y="2643758"/>
            <a:chExt cx="610603" cy="1350169"/>
          </a:xfrm>
        </p:grpSpPr>
        <p:sp>
          <p:nvSpPr>
            <p:cNvPr id="4" name="任意多边形 3"/>
            <p:cNvSpPr/>
            <p:nvPr>
              <p:custDataLst>
                <p:tags r:id="rId4"/>
              </p:custDataLst>
            </p:nvPr>
          </p:nvSpPr>
          <p:spPr>
            <a:xfrm>
              <a:off x="3106688" y="2883612"/>
              <a:ext cx="610603" cy="430465"/>
            </a:xfrm>
            <a:custGeom>
              <a:avLst/>
              <a:gdLst>
                <a:gd name="connsiteX0" fmla="*/ 91926 w 986971"/>
                <a:gd name="connsiteY0" fmla="*/ 0 h 499654"/>
                <a:gd name="connsiteX1" fmla="*/ 895045 w 986971"/>
                <a:gd name="connsiteY1" fmla="*/ 0 h 499654"/>
                <a:gd name="connsiteX2" fmla="*/ 986971 w 986971"/>
                <a:gd name="connsiteY2" fmla="*/ 91926 h 499654"/>
                <a:gd name="connsiteX3" fmla="*/ 986971 w 986971"/>
                <a:gd name="connsiteY3" fmla="*/ 499654 h 499654"/>
                <a:gd name="connsiteX4" fmla="*/ 0 w 986971"/>
                <a:gd name="connsiteY4" fmla="*/ 499654 h 499654"/>
                <a:gd name="connsiteX5" fmla="*/ 0 w 986971"/>
                <a:gd name="connsiteY5" fmla="*/ 91926 h 499654"/>
                <a:gd name="connsiteX6" fmla="*/ 91926 w 986971"/>
                <a:gd name="connsiteY6" fmla="*/ 0 h 49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4">
                  <a:moveTo>
                    <a:pt x="91926" y="0"/>
                  </a:moveTo>
                  <a:lnTo>
                    <a:pt x="895045" y="0"/>
                  </a:lnTo>
                  <a:cubicBezTo>
                    <a:pt x="945814" y="0"/>
                    <a:pt x="986971" y="41157"/>
                    <a:pt x="986971" y="91926"/>
                  </a:cubicBezTo>
                  <a:lnTo>
                    <a:pt x="986971" y="499654"/>
                  </a:lnTo>
                  <a:lnTo>
                    <a:pt x="0" y="499654"/>
                  </a:lnTo>
                  <a:lnTo>
                    <a:pt x="0" y="91926"/>
                  </a:lnTo>
                  <a:cubicBezTo>
                    <a:pt x="0" y="41157"/>
                    <a:pt x="41157" y="0"/>
                    <a:pt x="91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任意多边形 4"/>
            <p:cNvSpPr/>
            <p:nvPr>
              <p:custDataLst>
                <p:tags r:id="rId5"/>
              </p:custDataLst>
            </p:nvPr>
          </p:nvSpPr>
          <p:spPr>
            <a:xfrm>
              <a:off x="3106688" y="3329962"/>
              <a:ext cx="610603" cy="430466"/>
            </a:xfrm>
            <a:custGeom>
              <a:avLst/>
              <a:gdLst>
                <a:gd name="connsiteX0" fmla="*/ 0 w 986971"/>
                <a:gd name="connsiteY0" fmla="*/ 0 h 499656"/>
                <a:gd name="connsiteX1" fmla="*/ 986971 w 986971"/>
                <a:gd name="connsiteY1" fmla="*/ 0 h 499656"/>
                <a:gd name="connsiteX2" fmla="*/ 986971 w 986971"/>
                <a:gd name="connsiteY2" fmla="*/ 407730 h 499656"/>
                <a:gd name="connsiteX3" fmla="*/ 895045 w 986971"/>
                <a:gd name="connsiteY3" fmla="*/ 499656 h 499656"/>
                <a:gd name="connsiteX4" fmla="*/ 91926 w 986971"/>
                <a:gd name="connsiteY4" fmla="*/ 499656 h 499656"/>
                <a:gd name="connsiteX5" fmla="*/ 0 w 986971"/>
                <a:gd name="connsiteY5" fmla="*/ 407730 h 499656"/>
                <a:gd name="connsiteX6" fmla="*/ 0 w 986971"/>
                <a:gd name="connsiteY6" fmla="*/ 0 h 49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6">
                  <a:moveTo>
                    <a:pt x="0" y="0"/>
                  </a:moveTo>
                  <a:lnTo>
                    <a:pt x="986971" y="0"/>
                  </a:lnTo>
                  <a:lnTo>
                    <a:pt x="986971" y="407730"/>
                  </a:lnTo>
                  <a:cubicBezTo>
                    <a:pt x="986971" y="458499"/>
                    <a:pt x="945814" y="499656"/>
                    <a:pt x="895045" y="499656"/>
                  </a:cubicBezTo>
                  <a:lnTo>
                    <a:pt x="91926" y="499656"/>
                  </a:lnTo>
                  <a:cubicBezTo>
                    <a:pt x="41157" y="499656"/>
                    <a:pt x="0" y="458499"/>
                    <a:pt x="0" y="407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dist="50800" dir="5400000" algn="t" rotWithShape="0">
                <a:schemeClr val="accent2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319" name="文本框 54"/>
            <p:cNvSpPr txBox="1"/>
            <p:nvPr>
              <p:custDataLst>
                <p:tags r:id="rId6"/>
              </p:custDataLst>
            </p:nvPr>
          </p:nvSpPr>
          <p:spPr>
            <a:xfrm>
              <a:off x="3106688" y="2643758"/>
              <a:ext cx="610603" cy="13501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7200" dirty="0">
                  <a:solidFill>
                    <a:srgbClr val="FFFFFF"/>
                  </a:solidFill>
                  <a:latin typeface="Impact" panose="020B0806030902050204" pitchFamily="34" charset="0"/>
                </a:rPr>
                <a:t>H</a:t>
              </a:r>
              <a:endParaRPr lang="zh-CN" altLang="en-US" sz="72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300" name="组合 22"/>
          <p:cNvGrpSpPr/>
          <p:nvPr/>
        </p:nvGrpSpPr>
        <p:grpSpPr>
          <a:xfrm>
            <a:off x="3913188" y="2641600"/>
            <a:ext cx="615950" cy="1349375"/>
            <a:chOff x="3848544" y="2661347"/>
            <a:chExt cx="614835" cy="1350169"/>
          </a:xfrm>
        </p:grpSpPr>
        <p:sp>
          <p:nvSpPr>
            <p:cNvPr id="6" name="任意多边形 5"/>
            <p:cNvSpPr/>
            <p:nvPr>
              <p:custDataLst>
                <p:tags r:id="rId7"/>
              </p:custDataLst>
            </p:nvPr>
          </p:nvSpPr>
          <p:spPr>
            <a:xfrm>
              <a:off x="3848544" y="2883728"/>
              <a:ext cx="611666" cy="430466"/>
            </a:xfrm>
            <a:custGeom>
              <a:avLst/>
              <a:gdLst>
                <a:gd name="connsiteX0" fmla="*/ 91926 w 986971"/>
                <a:gd name="connsiteY0" fmla="*/ 0 h 499654"/>
                <a:gd name="connsiteX1" fmla="*/ 895045 w 986971"/>
                <a:gd name="connsiteY1" fmla="*/ 0 h 499654"/>
                <a:gd name="connsiteX2" fmla="*/ 986971 w 986971"/>
                <a:gd name="connsiteY2" fmla="*/ 91926 h 499654"/>
                <a:gd name="connsiteX3" fmla="*/ 986971 w 986971"/>
                <a:gd name="connsiteY3" fmla="*/ 499654 h 499654"/>
                <a:gd name="connsiteX4" fmla="*/ 0 w 986971"/>
                <a:gd name="connsiteY4" fmla="*/ 499654 h 499654"/>
                <a:gd name="connsiteX5" fmla="*/ 0 w 986971"/>
                <a:gd name="connsiteY5" fmla="*/ 91926 h 499654"/>
                <a:gd name="connsiteX6" fmla="*/ 91926 w 986971"/>
                <a:gd name="connsiteY6" fmla="*/ 0 h 49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4">
                  <a:moveTo>
                    <a:pt x="91926" y="0"/>
                  </a:moveTo>
                  <a:lnTo>
                    <a:pt x="895045" y="0"/>
                  </a:lnTo>
                  <a:cubicBezTo>
                    <a:pt x="945814" y="0"/>
                    <a:pt x="986971" y="41157"/>
                    <a:pt x="986971" y="91926"/>
                  </a:cubicBezTo>
                  <a:lnTo>
                    <a:pt x="986971" y="499654"/>
                  </a:lnTo>
                  <a:lnTo>
                    <a:pt x="0" y="499654"/>
                  </a:lnTo>
                  <a:lnTo>
                    <a:pt x="0" y="91926"/>
                  </a:lnTo>
                  <a:cubicBezTo>
                    <a:pt x="0" y="41157"/>
                    <a:pt x="41157" y="0"/>
                    <a:pt x="9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3848544" y="3330078"/>
              <a:ext cx="611666" cy="430465"/>
            </a:xfrm>
            <a:custGeom>
              <a:avLst/>
              <a:gdLst>
                <a:gd name="connsiteX0" fmla="*/ 0 w 986971"/>
                <a:gd name="connsiteY0" fmla="*/ 0 h 499656"/>
                <a:gd name="connsiteX1" fmla="*/ 986971 w 986971"/>
                <a:gd name="connsiteY1" fmla="*/ 0 h 499656"/>
                <a:gd name="connsiteX2" fmla="*/ 986971 w 986971"/>
                <a:gd name="connsiteY2" fmla="*/ 407730 h 499656"/>
                <a:gd name="connsiteX3" fmla="*/ 895045 w 986971"/>
                <a:gd name="connsiteY3" fmla="*/ 499656 h 499656"/>
                <a:gd name="connsiteX4" fmla="*/ 91926 w 986971"/>
                <a:gd name="connsiteY4" fmla="*/ 499656 h 499656"/>
                <a:gd name="connsiteX5" fmla="*/ 0 w 986971"/>
                <a:gd name="connsiteY5" fmla="*/ 407730 h 499656"/>
                <a:gd name="connsiteX6" fmla="*/ 0 w 986971"/>
                <a:gd name="connsiteY6" fmla="*/ 0 h 49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6">
                  <a:moveTo>
                    <a:pt x="0" y="0"/>
                  </a:moveTo>
                  <a:lnTo>
                    <a:pt x="986971" y="0"/>
                  </a:lnTo>
                  <a:lnTo>
                    <a:pt x="986971" y="407730"/>
                  </a:lnTo>
                  <a:cubicBezTo>
                    <a:pt x="986971" y="458499"/>
                    <a:pt x="945814" y="499656"/>
                    <a:pt x="895045" y="499656"/>
                  </a:cubicBezTo>
                  <a:lnTo>
                    <a:pt x="91926" y="499656"/>
                  </a:lnTo>
                  <a:cubicBezTo>
                    <a:pt x="41157" y="499656"/>
                    <a:pt x="0" y="458499"/>
                    <a:pt x="0" y="407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dist="50800" dir="5400000" algn="t" rotWithShape="0">
                <a:schemeClr val="accent3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316" name="文本框 55"/>
            <p:cNvSpPr txBox="1"/>
            <p:nvPr>
              <p:custDataLst>
                <p:tags r:id="rId9"/>
              </p:custDataLst>
            </p:nvPr>
          </p:nvSpPr>
          <p:spPr>
            <a:xfrm>
              <a:off x="3851920" y="2661347"/>
              <a:ext cx="611459" cy="13501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7200" dirty="0">
                  <a:solidFill>
                    <a:srgbClr val="FFFFFF"/>
                  </a:solidFill>
                  <a:latin typeface="Impact" panose="020B0806030902050204" pitchFamily="34" charset="0"/>
                </a:rPr>
                <a:t>A</a:t>
              </a:r>
              <a:endParaRPr lang="zh-CN" altLang="en-US" sz="72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301" name="组合 19"/>
          <p:cNvGrpSpPr/>
          <p:nvPr/>
        </p:nvGrpSpPr>
        <p:grpSpPr>
          <a:xfrm>
            <a:off x="4673600" y="2641600"/>
            <a:ext cx="611188" cy="1349375"/>
            <a:chOff x="4608613" y="2661741"/>
            <a:chExt cx="611459" cy="1350169"/>
          </a:xfrm>
        </p:grpSpPr>
        <p:sp>
          <p:nvSpPr>
            <p:cNvPr id="8" name="任意多边形 7"/>
            <p:cNvSpPr/>
            <p:nvPr>
              <p:custDataLst>
                <p:tags r:id="rId10"/>
              </p:custDataLst>
            </p:nvPr>
          </p:nvSpPr>
          <p:spPr>
            <a:xfrm>
              <a:off x="4608613" y="2887299"/>
              <a:ext cx="611459" cy="428877"/>
            </a:xfrm>
            <a:custGeom>
              <a:avLst/>
              <a:gdLst>
                <a:gd name="connsiteX0" fmla="*/ 91926 w 986971"/>
                <a:gd name="connsiteY0" fmla="*/ 0 h 499654"/>
                <a:gd name="connsiteX1" fmla="*/ 895045 w 986971"/>
                <a:gd name="connsiteY1" fmla="*/ 0 h 499654"/>
                <a:gd name="connsiteX2" fmla="*/ 986971 w 986971"/>
                <a:gd name="connsiteY2" fmla="*/ 91926 h 499654"/>
                <a:gd name="connsiteX3" fmla="*/ 986971 w 986971"/>
                <a:gd name="connsiteY3" fmla="*/ 499654 h 499654"/>
                <a:gd name="connsiteX4" fmla="*/ 0 w 986971"/>
                <a:gd name="connsiteY4" fmla="*/ 499654 h 499654"/>
                <a:gd name="connsiteX5" fmla="*/ 0 w 986971"/>
                <a:gd name="connsiteY5" fmla="*/ 91926 h 499654"/>
                <a:gd name="connsiteX6" fmla="*/ 91926 w 986971"/>
                <a:gd name="connsiteY6" fmla="*/ 0 h 49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4">
                  <a:moveTo>
                    <a:pt x="91926" y="0"/>
                  </a:moveTo>
                  <a:lnTo>
                    <a:pt x="895045" y="0"/>
                  </a:lnTo>
                  <a:cubicBezTo>
                    <a:pt x="945814" y="0"/>
                    <a:pt x="986971" y="41157"/>
                    <a:pt x="986971" y="91926"/>
                  </a:cubicBezTo>
                  <a:lnTo>
                    <a:pt x="986971" y="499654"/>
                  </a:lnTo>
                  <a:lnTo>
                    <a:pt x="0" y="499654"/>
                  </a:lnTo>
                  <a:lnTo>
                    <a:pt x="0" y="91926"/>
                  </a:lnTo>
                  <a:cubicBezTo>
                    <a:pt x="0" y="41157"/>
                    <a:pt x="41157" y="0"/>
                    <a:pt x="9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11"/>
              </p:custDataLst>
            </p:nvPr>
          </p:nvSpPr>
          <p:spPr>
            <a:xfrm>
              <a:off x="4608613" y="3333649"/>
              <a:ext cx="611459" cy="428877"/>
            </a:xfrm>
            <a:custGeom>
              <a:avLst/>
              <a:gdLst>
                <a:gd name="connsiteX0" fmla="*/ 0 w 986971"/>
                <a:gd name="connsiteY0" fmla="*/ 0 h 499656"/>
                <a:gd name="connsiteX1" fmla="*/ 986971 w 986971"/>
                <a:gd name="connsiteY1" fmla="*/ 0 h 499656"/>
                <a:gd name="connsiteX2" fmla="*/ 986971 w 986971"/>
                <a:gd name="connsiteY2" fmla="*/ 407730 h 499656"/>
                <a:gd name="connsiteX3" fmla="*/ 895045 w 986971"/>
                <a:gd name="connsiteY3" fmla="*/ 499656 h 499656"/>
                <a:gd name="connsiteX4" fmla="*/ 91926 w 986971"/>
                <a:gd name="connsiteY4" fmla="*/ 499656 h 499656"/>
                <a:gd name="connsiteX5" fmla="*/ 0 w 986971"/>
                <a:gd name="connsiteY5" fmla="*/ 407730 h 499656"/>
                <a:gd name="connsiteX6" fmla="*/ 0 w 986971"/>
                <a:gd name="connsiteY6" fmla="*/ 0 h 49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6">
                  <a:moveTo>
                    <a:pt x="0" y="0"/>
                  </a:moveTo>
                  <a:lnTo>
                    <a:pt x="986971" y="0"/>
                  </a:lnTo>
                  <a:lnTo>
                    <a:pt x="986971" y="407730"/>
                  </a:lnTo>
                  <a:cubicBezTo>
                    <a:pt x="986971" y="458499"/>
                    <a:pt x="945814" y="499656"/>
                    <a:pt x="895045" y="499656"/>
                  </a:cubicBezTo>
                  <a:lnTo>
                    <a:pt x="91926" y="499656"/>
                  </a:lnTo>
                  <a:cubicBezTo>
                    <a:pt x="41157" y="499656"/>
                    <a:pt x="0" y="458499"/>
                    <a:pt x="0" y="407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50800" dir="5400000" algn="t" rotWithShape="0">
                <a:schemeClr val="accent4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313" name="文本框 56"/>
            <p:cNvSpPr txBox="1"/>
            <p:nvPr>
              <p:custDataLst>
                <p:tags r:id="rId12"/>
              </p:custDataLst>
            </p:nvPr>
          </p:nvSpPr>
          <p:spPr>
            <a:xfrm>
              <a:off x="4608613" y="2661741"/>
              <a:ext cx="611459" cy="13501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7200" dirty="0">
                  <a:solidFill>
                    <a:srgbClr val="FFFFFF"/>
                  </a:solidFill>
                  <a:latin typeface="Impact" panose="020B0806030902050204" pitchFamily="34" charset="0"/>
                </a:rPr>
                <a:t>N</a:t>
              </a:r>
              <a:endParaRPr lang="zh-CN" altLang="en-US" sz="72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302" name="组合 21"/>
          <p:cNvGrpSpPr/>
          <p:nvPr/>
        </p:nvGrpSpPr>
        <p:grpSpPr>
          <a:xfrm>
            <a:off x="5429250" y="2641600"/>
            <a:ext cx="611188" cy="1349375"/>
            <a:chOff x="5364088" y="2643758"/>
            <a:chExt cx="611459" cy="1350169"/>
          </a:xfrm>
        </p:grpSpPr>
        <p:sp>
          <p:nvSpPr>
            <p:cNvPr id="10" name="任意多边形 9"/>
            <p:cNvSpPr/>
            <p:nvPr>
              <p:custDataLst>
                <p:tags r:id="rId13"/>
              </p:custDataLst>
            </p:nvPr>
          </p:nvSpPr>
          <p:spPr>
            <a:xfrm>
              <a:off x="5364088" y="2869316"/>
              <a:ext cx="611459" cy="428877"/>
            </a:xfrm>
            <a:custGeom>
              <a:avLst/>
              <a:gdLst>
                <a:gd name="connsiteX0" fmla="*/ 91926 w 986971"/>
                <a:gd name="connsiteY0" fmla="*/ 0 h 499654"/>
                <a:gd name="connsiteX1" fmla="*/ 895045 w 986971"/>
                <a:gd name="connsiteY1" fmla="*/ 0 h 499654"/>
                <a:gd name="connsiteX2" fmla="*/ 986971 w 986971"/>
                <a:gd name="connsiteY2" fmla="*/ 91926 h 499654"/>
                <a:gd name="connsiteX3" fmla="*/ 986971 w 986971"/>
                <a:gd name="connsiteY3" fmla="*/ 499654 h 499654"/>
                <a:gd name="connsiteX4" fmla="*/ 0 w 986971"/>
                <a:gd name="connsiteY4" fmla="*/ 499654 h 499654"/>
                <a:gd name="connsiteX5" fmla="*/ 0 w 986971"/>
                <a:gd name="connsiteY5" fmla="*/ 91926 h 499654"/>
                <a:gd name="connsiteX6" fmla="*/ 91926 w 986971"/>
                <a:gd name="connsiteY6" fmla="*/ 0 h 49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4">
                  <a:moveTo>
                    <a:pt x="91926" y="0"/>
                  </a:moveTo>
                  <a:lnTo>
                    <a:pt x="895045" y="0"/>
                  </a:lnTo>
                  <a:cubicBezTo>
                    <a:pt x="945814" y="0"/>
                    <a:pt x="986971" y="41157"/>
                    <a:pt x="986971" y="91926"/>
                  </a:cubicBezTo>
                  <a:lnTo>
                    <a:pt x="986971" y="499654"/>
                  </a:lnTo>
                  <a:lnTo>
                    <a:pt x="0" y="499654"/>
                  </a:lnTo>
                  <a:lnTo>
                    <a:pt x="0" y="91926"/>
                  </a:lnTo>
                  <a:cubicBezTo>
                    <a:pt x="0" y="41157"/>
                    <a:pt x="41157" y="0"/>
                    <a:pt x="91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>
              <p:custDataLst>
                <p:tags r:id="rId14"/>
              </p:custDataLst>
            </p:nvPr>
          </p:nvSpPr>
          <p:spPr>
            <a:xfrm>
              <a:off x="5364088" y="3315666"/>
              <a:ext cx="611459" cy="428877"/>
            </a:xfrm>
            <a:custGeom>
              <a:avLst/>
              <a:gdLst>
                <a:gd name="connsiteX0" fmla="*/ 0 w 986971"/>
                <a:gd name="connsiteY0" fmla="*/ 0 h 499656"/>
                <a:gd name="connsiteX1" fmla="*/ 986971 w 986971"/>
                <a:gd name="connsiteY1" fmla="*/ 0 h 499656"/>
                <a:gd name="connsiteX2" fmla="*/ 986971 w 986971"/>
                <a:gd name="connsiteY2" fmla="*/ 407730 h 499656"/>
                <a:gd name="connsiteX3" fmla="*/ 895045 w 986971"/>
                <a:gd name="connsiteY3" fmla="*/ 499656 h 499656"/>
                <a:gd name="connsiteX4" fmla="*/ 91926 w 986971"/>
                <a:gd name="connsiteY4" fmla="*/ 499656 h 499656"/>
                <a:gd name="connsiteX5" fmla="*/ 0 w 986971"/>
                <a:gd name="connsiteY5" fmla="*/ 407730 h 499656"/>
                <a:gd name="connsiteX6" fmla="*/ 0 w 986971"/>
                <a:gd name="connsiteY6" fmla="*/ 0 h 49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6">
                  <a:moveTo>
                    <a:pt x="0" y="0"/>
                  </a:moveTo>
                  <a:lnTo>
                    <a:pt x="986971" y="0"/>
                  </a:lnTo>
                  <a:lnTo>
                    <a:pt x="986971" y="407730"/>
                  </a:lnTo>
                  <a:cubicBezTo>
                    <a:pt x="986971" y="458499"/>
                    <a:pt x="945814" y="499656"/>
                    <a:pt x="895045" y="499656"/>
                  </a:cubicBezTo>
                  <a:lnTo>
                    <a:pt x="91926" y="499656"/>
                  </a:lnTo>
                  <a:cubicBezTo>
                    <a:pt x="41157" y="499656"/>
                    <a:pt x="0" y="458499"/>
                    <a:pt x="0" y="407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dist="50800" dir="5400000" algn="t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310" name="文本框 57"/>
            <p:cNvSpPr txBox="1"/>
            <p:nvPr>
              <p:custDataLst>
                <p:tags r:id="rId15"/>
              </p:custDataLst>
            </p:nvPr>
          </p:nvSpPr>
          <p:spPr>
            <a:xfrm>
              <a:off x="5364088" y="2643758"/>
              <a:ext cx="611459" cy="13501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7200" dirty="0">
                  <a:solidFill>
                    <a:srgbClr val="FFFFFF"/>
                  </a:solidFill>
                  <a:latin typeface="Impact" panose="020B0806030902050204" pitchFamily="34" charset="0"/>
                </a:rPr>
                <a:t>K</a:t>
              </a:r>
              <a:endParaRPr lang="zh-CN" altLang="en-US" sz="720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303" name="组合 25"/>
          <p:cNvGrpSpPr/>
          <p:nvPr/>
        </p:nvGrpSpPr>
        <p:grpSpPr>
          <a:xfrm>
            <a:off x="6184900" y="2641600"/>
            <a:ext cx="611188" cy="1349375"/>
            <a:chOff x="6120781" y="2643758"/>
            <a:chExt cx="611459" cy="1350169"/>
          </a:xfrm>
        </p:grpSpPr>
        <p:sp>
          <p:nvSpPr>
            <p:cNvPr id="13" name="任意多边形 12"/>
            <p:cNvSpPr/>
            <p:nvPr>
              <p:custDataLst>
                <p:tags r:id="rId16"/>
              </p:custDataLst>
            </p:nvPr>
          </p:nvSpPr>
          <p:spPr>
            <a:xfrm>
              <a:off x="6120781" y="3315666"/>
              <a:ext cx="611459" cy="428877"/>
            </a:xfrm>
            <a:custGeom>
              <a:avLst/>
              <a:gdLst>
                <a:gd name="connsiteX0" fmla="*/ 0 w 986971"/>
                <a:gd name="connsiteY0" fmla="*/ 0 h 499656"/>
                <a:gd name="connsiteX1" fmla="*/ 986971 w 986971"/>
                <a:gd name="connsiteY1" fmla="*/ 0 h 499656"/>
                <a:gd name="connsiteX2" fmla="*/ 986971 w 986971"/>
                <a:gd name="connsiteY2" fmla="*/ 407730 h 499656"/>
                <a:gd name="connsiteX3" fmla="*/ 895045 w 986971"/>
                <a:gd name="connsiteY3" fmla="*/ 499656 h 499656"/>
                <a:gd name="connsiteX4" fmla="*/ 91926 w 986971"/>
                <a:gd name="connsiteY4" fmla="*/ 499656 h 499656"/>
                <a:gd name="connsiteX5" fmla="*/ 0 w 986971"/>
                <a:gd name="connsiteY5" fmla="*/ 407730 h 499656"/>
                <a:gd name="connsiteX6" fmla="*/ 0 w 986971"/>
                <a:gd name="connsiteY6" fmla="*/ 0 h 49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6971" h="499656">
                  <a:moveTo>
                    <a:pt x="0" y="0"/>
                  </a:moveTo>
                  <a:lnTo>
                    <a:pt x="986971" y="0"/>
                  </a:lnTo>
                  <a:lnTo>
                    <a:pt x="986971" y="407730"/>
                  </a:lnTo>
                  <a:cubicBezTo>
                    <a:pt x="986971" y="458499"/>
                    <a:pt x="945814" y="499656"/>
                    <a:pt x="895045" y="499656"/>
                  </a:cubicBezTo>
                  <a:lnTo>
                    <a:pt x="91926" y="499656"/>
                  </a:lnTo>
                  <a:cubicBezTo>
                    <a:pt x="41157" y="499656"/>
                    <a:pt x="0" y="458499"/>
                    <a:pt x="0" y="4077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dist="50800" dir="5400000" algn="t" rotWithShape="0">
                <a:schemeClr val="accent3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5305" name="组合 20"/>
            <p:cNvGrpSpPr/>
            <p:nvPr/>
          </p:nvGrpSpPr>
          <p:grpSpPr>
            <a:xfrm>
              <a:off x="6120781" y="2643758"/>
              <a:ext cx="611459" cy="1350169"/>
              <a:chOff x="6120781" y="2643758"/>
              <a:chExt cx="611459" cy="1350169"/>
            </a:xfrm>
          </p:grpSpPr>
          <p:sp>
            <p:nvSpPr>
              <p:cNvPr id="12" name="任意多边形 11"/>
              <p:cNvSpPr/>
              <p:nvPr>
                <p:custDataLst>
                  <p:tags r:id="rId17"/>
                </p:custDataLst>
              </p:nvPr>
            </p:nvSpPr>
            <p:spPr>
              <a:xfrm>
                <a:off x="6120781" y="2869316"/>
                <a:ext cx="611459" cy="428877"/>
              </a:xfrm>
              <a:custGeom>
                <a:avLst/>
                <a:gdLst>
                  <a:gd name="connsiteX0" fmla="*/ 91926 w 986971"/>
                  <a:gd name="connsiteY0" fmla="*/ 0 h 499654"/>
                  <a:gd name="connsiteX1" fmla="*/ 895045 w 986971"/>
                  <a:gd name="connsiteY1" fmla="*/ 0 h 499654"/>
                  <a:gd name="connsiteX2" fmla="*/ 986971 w 986971"/>
                  <a:gd name="connsiteY2" fmla="*/ 91926 h 499654"/>
                  <a:gd name="connsiteX3" fmla="*/ 986971 w 986971"/>
                  <a:gd name="connsiteY3" fmla="*/ 499654 h 499654"/>
                  <a:gd name="connsiteX4" fmla="*/ 0 w 986971"/>
                  <a:gd name="connsiteY4" fmla="*/ 499654 h 499654"/>
                  <a:gd name="connsiteX5" fmla="*/ 0 w 986971"/>
                  <a:gd name="connsiteY5" fmla="*/ 91926 h 499654"/>
                  <a:gd name="connsiteX6" fmla="*/ 91926 w 986971"/>
                  <a:gd name="connsiteY6" fmla="*/ 0 h 49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6971" h="499654">
                    <a:moveTo>
                      <a:pt x="91926" y="0"/>
                    </a:moveTo>
                    <a:lnTo>
                      <a:pt x="895045" y="0"/>
                    </a:lnTo>
                    <a:cubicBezTo>
                      <a:pt x="945814" y="0"/>
                      <a:pt x="986971" y="41157"/>
                      <a:pt x="986971" y="91926"/>
                    </a:cubicBezTo>
                    <a:lnTo>
                      <a:pt x="986971" y="499654"/>
                    </a:lnTo>
                    <a:lnTo>
                      <a:pt x="0" y="499654"/>
                    </a:lnTo>
                    <a:lnTo>
                      <a:pt x="0" y="91926"/>
                    </a:lnTo>
                    <a:cubicBezTo>
                      <a:pt x="0" y="41157"/>
                      <a:pt x="41157" y="0"/>
                      <a:pt x="9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307" name="文本框 5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120781" y="2643758"/>
                <a:ext cx="611459" cy="13501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r>
                  <a:rPr lang="en-US" altLang="zh-CN" sz="7200" dirty="0">
                    <a:solidFill>
                      <a:srgbClr val="FFFFFF"/>
                    </a:solidFill>
                    <a:latin typeface="Impact" panose="020B0806030902050204" pitchFamily="34" charset="0"/>
                  </a:rPr>
                  <a:t>S</a:t>
                </a:r>
                <a:endParaRPr lang="zh-CN" altLang="en-US" sz="7200" dirty="0">
                  <a:solidFill>
                    <a:srgbClr val="FFFFFF"/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3933825" y="1162050"/>
            <a:ext cx="3302000" cy="299878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思源黑体 CN Normal"/>
              <a:ea typeface="+mn-ea"/>
              <a:cs typeface="+mn-cs"/>
            </a:endParaRPr>
          </a:p>
        </p:txBody>
      </p:sp>
      <p:sp>
        <p:nvSpPr>
          <p:cNvPr id="3" name="文本框 7"/>
          <p:cNvSpPr txBox="1"/>
          <p:nvPr>
            <p:custDataLst>
              <p:tags r:id="rId2"/>
            </p:custDataLst>
          </p:nvPr>
        </p:nvSpPr>
        <p:spPr>
          <a:xfrm>
            <a:off x="4213203" y="1529053"/>
            <a:ext cx="365761" cy="194017"/>
          </a:xfrm>
          <a:prstGeom prst="rect">
            <a:avLst/>
          </a:prstGeom>
          <a:noFill/>
        </p:spPr>
        <p:txBody>
          <a:bodyPr numCol="1">
            <a:prstTxWarp prst="textPlain">
              <a:avLst/>
            </a:prstTxWarp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000" kern="1200" cap="none" spc="0" normalizeH="0" baseline="0" noProof="0" dirty="0">
                <a:solidFill>
                  <a:srgbClr val="DE4636"/>
                </a:solidFill>
                <a:latin typeface="思源黑体 CN Normal"/>
                <a:ea typeface="+mn-ea"/>
                <a:cs typeface="+mn-cs"/>
              </a:rPr>
              <a:t>01</a:t>
            </a:r>
            <a:endParaRPr kumimoji="0" lang="zh-CN" altLang="en-US" sz="1000" kern="1200" cap="none" spc="0" normalizeH="0" baseline="0" noProof="0" dirty="0">
              <a:solidFill>
                <a:srgbClr val="DE4636"/>
              </a:solidFill>
              <a:latin typeface="思源黑体 CN Normal"/>
              <a:ea typeface="+mn-ea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718050" y="1490663"/>
            <a:ext cx="2085975" cy="277813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微软雅黑" panose="020B0503020204020204" pitchFamily="34" charset="-122"/>
                <a:cs typeface="+mn-cs"/>
              </a:rPr>
              <a:t>第一部分多线程基础篇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1"/>
          <p:cNvSpPr txBox="1"/>
          <p:nvPr>
            <p:custDataLst>
              <p:tags r:id="rId4"/>
            </p:custDataLst>
          </p:nvPr>
        </p:nvSpPr>
        <p:spPr>
          <a:xfrm>
            <a:off x="4213203" y="2045038"/>
            <a:ext cx="365761" cy="194017"/>
          </a:xfrm>
          <a:prstGeom prst="rect">
            <a:avLst/>
          </a:prstGeom>
          <a:noFill/>
        </p:spPr>
        <p:txBody>
          <a:bodyPr numCol="1">
            <a:prstTxWarp prst="textPlain">
              <a:avLst/>
            </a:prstTxWarp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000" kern="1200" cap="none" spc="0" normalizeH="0" baseline="0" noProof="0" dirty="0">
                <a:solidFill>
                  <a:srgbClr val="DE4636"/>
                </a:solidFill>
                <a:latin typeface="思源黑体 CN Normal"/>
                <a:ea typeface="+mn-ea"/>
                <a:cs typeface="+mn-cs"/>
              </a:rPr>
              <a:t>02</a:t>
            </a:r>
            <a:endParaRPr kumimoji="0" lang="zh-CN" altLang="en-US" sz="1000" kern="1200" cap="none" spc="0" normalizeH="0" baseline="0" noProof="0" dirty="0">
              <a:solidFill>
                <a:srgbClr val="DE4636"/>
              </a:solidFill>
              <a:latin typeface="思源黑体 CN Normal"/>
              <a:ea typeface="+mn-ea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718050" y="2008188"/>
            <a:ext cx="2085975" cy="276225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微软雅黑" panose="020B0503020204020204" pitchFamily="34" charset="-122"/>
                <a:cs typeface="+mn-cs"/>
              </a:rPr>
              <a:t>第二部分多线程高级篇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14"/>
          <p:cNvSpPr txBox="1"/>
          <p:nvPr>
            <p:custDataLst>
              <p:tags r:id="rId6"/>
            </p:custDataLst>
          </p:nvPr>
        </p:nvSpPr>
        <p:spPr>
          <a:xfrm>
            <a:off x="4213203" y="2561021"/>
            <a:ext cx="365761" cy="194017"/>
          </a:xfrm>
          <a:prstGeom prst="rect">
            <a:avLst/>
          </a:prstGeom>
          <a:noFill/>
        </p:spPr>
        <p:txBody>
          <a:bodyPr numCol="1">
            <a:prstTxWarp prst="textPlain">
              <a:avLst/>
            </a:prstTxWarp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000" kern="1200" cap="none" spc="0" normalizeH="0" baseline="0" noProof="0" dirty="0">
                <a:solidFill>
                  <a:srgbClr val="DE4636"/>
                </a:solidFill>
                <a:latin typeface="思源黑体 CN Normal"/>
                <a:ea typeface="+mn-ea"/>
                <a:cs typeface="+mn-cs"/>
              </a:rPr>
              <a:t>03</a:t>
            </a:r>
            <a:endParaRPr kumimoji="0" lang="zh-CN" altLang="en-US" sz="1000" kern="1200" cap="none" spc="0" normalizeH="0" baseline="0" noProof="0" dirty="0">
              <a:solidFill>
                <a:srgbClr val="DE4636"/>
              </a:solidFill>
              <a:latin typeface="思源黑体 CN Normal"/>
              <a:ea typeface="+mn-ea"/>
              <a:cs typeface="+mn-cs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4718050" y="2524125"/>
            <a:ext cx="2085975" cy="276225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微软雅黑" panose="020B0503020204020204" pitchFamily="34" charset="-122"/>
                <a:cs typeface="+mn-cs"/>
              </a:rPr>
              <a:t>第三部分多线程应用篇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17"/>
          <p:cNvSpPr txBox="1"/>
          <p:nvPr>
            <p:custDataLst>
              <p:tags r:id="rId8"/>
            </p:custDataLst>
          </p:nvPr>
        </p:nvSpPr>
        <p:spPr>
          <a:xfrm>
            <a:off x="4213203" y="3077003"/>
            <a:ext cx="365761" cy="194017"/>
          </a:xfrm>
          <a:prstGeom prst="rect">
            <a:avLst/>
          </a:prstGeom>
          <a:noFill/>
        </p:spPr>
        <p:txBody>
          <a:bodyPr numCol="1">
            <a:prstTxWarp prst="textPlain">
              <a:avLst/>
            </a:prstTxWarp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1000" kern="1200" cap="none" spc="0" normalizeH="0" baseline="0" noProof="0" dirty="0">
                <a:solidFill>
                  <a:srgbClr val="DE4636"/>
                </a:solidFill>
                <a:latin typeface="思源黑体 CN Normal"/>
                <a:ea typeface="+mn-ea"/>
                <a:cs typeface="+mn-cs"/>
              </a:rPr>
              <a:t>04</a:t>
            </a:r>
            <a:endParaRPr kumimoji="0" lang="zh-CN" altLang="en-US" sz="1000" kern="1200" cap="none" spc="0" normalizeH="0" baseline="0" noProof="0" dirty="0">
              <a:solidFill>
                <a:srgbClr val="DE4636"/>
              </a:solidFill>
              <a:latin typeface="思源黑体 CN Normal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4718050" y="3035300"/>
            <a:ext cx="2085975" cy="277813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微软雅黑" panose="020B0503020204020204" pitchFamily="34" charset="-122"/>
                <a:cs typeface="+mn-cs"/>
              </a:rPr>
              <a:t>课程总结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802382" y="1159347"/>
            <a:ext cx="2126442" cy="2924572"/>
          </a:xfrm>
          <a:prstGeom prst="rect">
            <a:avLst/>
          </a:prstGeom>
          <a:blipFill dpi="0" rotWithShape="1">
            <a:blip r:embed="rId11"/>
            <a:srcRect/>
            <a:stretch>
              <a:fillRect r="-286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思源黑体 CN Normal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1801813" y="1377950"/>
            <a:ext cx="2127250" cy="496888"/>
          </a:xfrm>
          <a:prstGeom prst="rect">
            <a:avLst/>
          </a:prstGeom>
          <a:solidFill>
            <a:srgbClr val="E2584A">
              <a:alpha val="5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微软雅黑" panose="020B0503020204020204" pitchFamily="34" charset="-122"/>
                <a:cs typeface="+mn-cs"/>
              </a:rPr>
              <a:t>课程大纲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区分并发与并行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126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0" y="1771650"/>
            <a:ext cx="5384800" cy="2393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区分进程与线程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229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275" y="1614488"/>
            <a:ext cx="3182938" cy="2744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63" y="1562100"/>
            <a:ext cx="3152775" cy="279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文本框 5"/>
          <p:cNvSpPr txBox="1"/>
          <p:nvPr/>
        </p:nvSpPr>
        <p:spPr>
          <a:xfrm>
            <a:off x="1093788" y="1241425"/>
            <a:ext cx="34067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进程：启动的应用程序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294" name="文本框 6"/>
          <p:cNvSpPr txBox="1"/>
          <p:nvPr/>
        </p:nvSpPr>
        <p:spPr>
          <a:xfrm>
            <a:off x="5033963" y="1193800"/>
            <a:ext cx="31781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线程：进程中多个处理任务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295" name="文本框 7"/>
          <p:cNvSpPr txBox="1"/>
          <p:nvPr/>
        </p:nvSpPr>
        <p:spPr>
          <a:xfrm>
            <a:off x="1824038" y="808038"/>
            <a:ext cx="3095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线程创建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3315" name="C9F754DE-2CAD-44b6-B708-469DEB6407EB-2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963" y="1630363"/>
            <a:ext cx="6961187" cy="2106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圆角矩形 12"/>
          <p:cNvSpPr/>
          <p:nvPr/>
        </p:nvSpPr>
        <p:spPr>
          <a:xfrm>
            <a:off x="4343400" y="1851025"/>
            <a:ext cx="3971925" cy="2665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28650" y="1851025"/>
            <a:ext cx="3241675" cy="2665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340" name="文本框 2"/>
          <p:cNvSpPr txBox="1"/>
          <p:nvPr/>
        </p:nvSpPr>
        <p:spPr>
          <a:xfrm>
            <a:off x="720725" y="720725"/>
            <a:ext cx="53990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Calibri" panose="020F0502020204030204" pitchFamily="34" charset="0"/>
              </a:rPr>
              <a:t>01</a:t>
            </a:r>
            <a:r>
              <a:rPr lang="zh-CN" altLang="en-US" dirty="0">
                <a:latin typeface="Calibri" panose="020F0502020204030204" pitchFamily="34" charset="0"/>
              </a:rPr>
              <a:t>多线程基础篇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线程创建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4341" name="文本框 1"/>
          <p:cNvSpPr txBox="1"/>
          <p:nvPr/>
        </p:nvSpPr>
        <p:spPr>
          <a:xfrm>
            <a:off x="1150938" y="1333500"/>
            <a:ext cx="7165975" cy="644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Calibri" panose="020F0502020204030204" pitchFamily="34" charset="0"/>
              </a:rPr>
              <a:t>继承</a:t>
            </a:r>
            <a:r>
              <a:rPr lang="en-US" altLang="zh-CN" dirty="0">
                <a:latin typeface="Calibri" panose="020F0502020204030204" pitchFamily="34" charset="0"/>
              </a:rPr>
              <a:t>Thread</a:t>
            </a:r>
            <a:r>
              <a:rPr lang="zh-CN" altLang="en-US" dirty="0">
                <a:latin typeface="Calibri" panose="020F0502020204030204" pitchFamily="34" charset="0"/>
              </a:rPr>
              <a:t>类：</a:t>
            </a:r>
            <a:r>
              <a:rPr lang="en-US" altLang="zh-CN" dirty="0">
                <a:latin typeface="Calibri" panose="020F0502020204030204" pitchFamily="34" charset="0"/>
              </a:rPr>
              <a:t>			</a:t>
            </a:r>
            <a:r>
              <a:rPr lang="zh-CN" altLang="en-US" dirty="0">
                <a:latin typeface="Calibri" panose="020F0502020204030204" pitchFamily="34" charset="0"/>
              </a:rPr>
              <a:t>实现</a:t>
            </a:r>
            <a:r>
              <a:rPr lang="en-US" altLang="zh-CN" dirty="0">
                <a:latin typeface="Calibri" panose="020F0502020204030204" pitchFamily="34" charset="0"/>
              </a:rPr>
              <a:t>Runnable</a:t>
            </a:r>
            <a:r>
              <a:rPr lang="zh-CN" altLang="en-US" dirty="0">
                <a:latin typeface="Calibri" panose="020F0502020204030204" pitchFamily="34" charset="0"/>
              </a:rPr>
              <a:t>接口：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</a:rPr>
              <a:t>	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pic>
        <p:nvPicPr>
          <p:cNvPr id="1434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1978025"/>
            <a:ext cx="2771775" cy="161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867150"/>
            <a:ext cx="2771775" cy="515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4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5" y="1978025"/>
            <a:ext cx="3614738" cy="161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5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75" y="3867150"/>
            <a:ext cx="3616325" cy="52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90227092250"/>
  <p:tag name="MH_LIBRARY" val="GRAPHIC"/>
  <p:tag name="MH_TYPE" val="Text"/>
  <p:tag name="MH_ORDER" val="1"/>
</p:tagLst>
</file>

<file path=ppt/tags/tag10.xml><?xml version="1.0" encoding="utf-8"?>
<p:tagLst xmlns:p="http://schemas.openxmlformats.org/presentationml/2006/main">
  <p:tag name="MH" val="20190227104846"/>
  <p:tag name="MH_LIBRARY" val="GRAPHIC"/>
  <p:tag name="MH_ORDER" val="Rectangle 5"/>
</p:tagLst>
</file>

<file path=ppt/tags/tag11.xml><?xml version="1.0" encoding="utf-8"?>
<p:tagLst xmlns:p="http://schemas.openxmlformats.org/presentationml/2006/main">
  <p:tag name="MH" val="20190227104846"/>
  <p:tag name="MH_LIBRARY" val="GRAPHIC"/>
  <p:tag name="MH_ORDER" val="文本框 7"/>
</p:tagLst>
</file>

<file path=ppt/tags/tag12.xml><?xml version="1.0" encoding="utf-8"?>
<p:tagLst xmlns:p="http://schemas.openxmlformats.org/presentationml/2006/main">
  <p:tag name="MH" val="20190227104846"/>
  <p:tag name="MH_LIBRARY" val="GRAPHIC"/>
  <p:tag name="MH_ORDER" val="Rectangle 8"/>
</p:tagLst>
</file>

<file path=ppt/tags/tag13.xml><?xml version="1.0" encoding="utf-8"?>
<p:tagLst xmlns:p="http://schemas.openxmlformats.org/presentationml/2006/main">
  <p:tag name="MH" val="20190227104846"/>
  <p:tag name="MH_LIBRARY" val="GRAPHIC"/>
  <p:tag name="MH_ORDER" val="文本框 11"/>
</p:tagLst>
</file>

<file path=ppt/tags/tag14.xml><?xml version="1.0" encoding="utf-8"?>
<p:tagLst xmlns:p="http://schemas.openxmlformats.org/presentationml/2006/main">
  <p:tag name="MH" val="20190227104846"/>
  <p:tag name="MH_LIBRARY" val="GRAPHIC"/>
  <p:tag name="MH_ORDER" val="Rectangle 12"/>
</p:tagLst>
</file>

<file path=ppt/tags/tag15.xml><?xml version="1.0" encoding="utf-8"?>
<p:tagLst xmlns:p="http://schemas.openxmlformats.org/presentationml/2006/main">
  <p:tag name="MH" val="20190227104846"/>
  <p:tag name="MH_LIBRARY" val="GRAPHIC"/>
  <p:tag name="MH_ORDER" val="文本框 14"/>
</p:tagLst>
</file>

<file path=ppt/tags/tag16.xml><?xml version="1.0" encoding="utf-8"?>
<p:tagLst xmlns:p="http://schemas.openxmlformats.org/presentationml/2006/main">
  <p:tag name="MH" val="20190227104846"/>
  <p:tag name="MH_LIBRARY" val="GRAPHIC"/>
  <p:tag name="MH_ORDER" val="Rectangle 15"/>
</p:tagLst>
</file>

<file path=ppt/tags/tag17.xml><?xml version="1.0" encoding="utf-8"?>
<p:tagLst xmlns:p="http://schemas.openxmlformats.org/presentationml/2006/main">
  <p:tag name="MH" val="20190227104846"/>
  <p:tag name="MH_LIBRARY" val="GRAPHIC"/>
  <p:tag name="MH_ORDER" val="文本框 17"/>
</p:tagLst>
</file>

<file path=ppt/tags/tag18.xml><?xml version="1.0" encoding="utf-8"?>
<p:tagLst xmlns:p="http://schemas.openxmlformats.org/presentationml/2006/main">
  <p:tag name="MH" val="20190227104846"/>
  <p:tag name="MH_LIBRARY" val="GRAPHIC"/>
  <p:tag name="MH_ORDER" val="Rectangle 21"/>
</p:tagLst>
</file>

<file path=ppt/tags/tag19.xml><?xml version="1.0" encoding="utf-8"?>
<p:tagLst xmlns:p="http://schemas.openxmlformats.org/presentationml/2006/main">
  <p:tag name="MH" val="20190227104846"/>
  <p:tag name="MH_LIBRARY" val="GRAPHIC"/>
  <p:tag name="MH_ORDER" val="Rectangle 1"/>
</p:tagLst>
</file>

<file path=ppt/tags/tag2.xml><?xml version="1.0" encoding="utf-8"?>
<p:tagLst xmlns:p="http://schemas.openxmlformats.org/presentationml/2006/main">
  <p:tag name="MH" val="20190227092250"/>
  <p:tag name="MH_LIBRARY" val="GRAPHIC"/>
  <p:tag name="MH_TYPE" val="Text"/>
  <p:tag name="MH_ORDER" val="2"/>
</p:tagLst>
</file>

<file path=ppt/tags/tag20.xml><?xml version="1.0" encoding="utf-8"?>
<p:tagLst xmlns:p="http://schemas.openxmlformats.org/presentationml/2006/main">
  <p:tag name="MH" val="20190227104846"/>
  <p:tag name="MH_LIBRARY" val="GRAPHIC"/>
  <p:tag name="MH_ORDER" val="Rectangle 3"/>
</p:tagLst>
</file>

<file path=ppt/tags/tag21.xml><?xml version="1.0" encoding="utf-8"?>
<p:tagLst xmlns:p="http://schemas.openxmlformats.org/presentationml/2006/main">
  <p:tag name="MH" val="20190227110753"/>
  <p:tag name="MH_LIBRARY" val="GRAPHIC"/>
  <p:tag name="MH_TYPE" val="PageTitle"/>
  <p:tag name="MH_ORDER" val="PageTitle"/>
</p:tagLst>
</file>

<file path=ppt/tags/tag22.xml><?xml version="1.0" encoding="utf-8"?>
<p:tagLst xmlns:p="http://schemas.openxmlformats.org/presentationml/2006/main">
  <p:tag name="MH" val="20190227110753"/>
  <p:tag name="MH_LIBRARY" val="GRAPHIC"/>
  <p:tag name="MH_TYPE" val="Desc"/>
  <p:tag name="MH_ORDER" val="1"/>
</p:tagLst>
</file>

<file path=ppt/tags/tag23.xml><?xml version="1.0" encoding="utf-8"?>
<p:tagLst xmlns:p="http://schemas.openxmlformats.org/presentationml/2006/main">
  <p:tag name="MH" val="20190227110753"/>
  <p:tag name="MH_LIBRARY" val="GRAPHIC"/>
  <p:tag name="MH_TYPE" val="Other"/>
  <p:tag name="MH_ORDER" val="1"/>
</p:tagLst>
</file>

<file path=ppt/tags/tag24.xml><?xml version="1.0" encoding="utf-8"?>
<p:tagLst xmlns:p="http://schemas.openxmlformats.org/presentationml/2006/main">
  <p:tag name="MH" val="20190227110753"/>
  <p:tag name="MH_LIBRARY" val="GRAPHIC"/>
  <p:tag name="MH_TYPE" val="Other"/>
  <p:tag name="MH_ORDER" val="2"/>
</p:tagLst>
</file>

<file path=ppt/tags/tag25.xml><?xml version="1.0" encoding="utf-8"?>
<p:tagLst xmlns:p="http://schemas.openxmlformats.org/presentationml/2006/main">
  <p:tag name="MH" val="20190227092250"/>
  <p:tag name="MH_LIBRARY" val="GRAPHIC"/>
  <p:tag name="MH_TYPE" val="Text"/>
  <p:tag name="MH_ORDER" val="1"/>
</p:tagLst>
</file>

<file path=ppt/tags/tag26.xml><?xml version="1.0" encoding="utf-8"?>
<p:tagLst xmlns:p="http://schemas.openxmlformats.org/presentationml/2006/main">
  <p:tag name="MH" val="20190227092250"/>
  <p:tag name="MH_LIBRARY" val="GRAPHIC"/>
  <p:tag name="MH_TYPE" val="Text"/>
  <p:tag name="MH_ORDER" val="2"/>
</p:tagLst>
</file>

<file path=ppt/tags/tag27.xml><?xml version="1.0" encoding="utf-8"?>
<p:tagLst xmlns:p="http://schemas.openxmlformats.org/presentationml/2006/main">
  <p:tag name="MH" val="20190227103713"/>
  <p:tag name="MH_LIBRARY" val="GRAPHIC"/>
  <p:tag name="MH_ORDER" val="Freeform 39"/>
</p:tagLst>
</file>

<file path=ppt/tags/tag28.xml><?xml version="1.0" encoding="utf-8"?>
<p:tagLst xmlns:p="http://schemas.openxmlformats.org/presentationml/2006/main">
  <p:tag name="MH" val="20190227103713"/>
  <p:tag name="MH_LIBRARY" val="GRAPHIC"/>
  <p:tag name="MH_ORDER" val="Freeform 36"/>
</p:tagLst>
</file>

<file path=ppt/tags/tag29.xml><?xml version="1.0" encoding="utf-8"?>
<p:tagLst xmlns:p="http://schemas.openxmlformats.org/presentationml/2006/main">
  <p:tag name="MH" val="20190227103713"/>
  <p:tag name="MH_LIBRARY" val="GRAPHIC"/>
  <p:tag name="MH_ORDER" val="文本框 15"/>
</p:tagLst>
</file>

<file path=ppt/tags/tag3.xml><?xml version="1.0" encoding="utf-8"?>
<p:tagLst xmlns:p="http://schemas.openxmlformats.org/presentationml/2006/main">
  <p:tag name="MH" val="20190227105649"/>
  <p:tag name="MH_LIBRARY" val="GRAPHIC"/>
  <p:tag name="MH_ORDER" val="任意多边形 9"/>
</p:tagLst>
</file>

<file path=ppt/tags/tag30.xml><?xml version="1.0" encoding="utf-8"?>
<p:tagLst xmlns:p="http://schemas.openxmlformats.org/presentationml/2006/main">
  <p:tag name="MH" val="20190227103713"/>
  <p:tag name="MH_LIBRARY" val="GRAPHIC"/>
  <p:tag name="MH_ORDER" val="Freeform 41"/>
</p:tagLst>
</file>

<file path=ppt/tags/tag31.xml><?xml version="1.0" encoding="utf-8"?>
<p:tagLst xmlns:p="http://schemas.openxmlformats.org/presentationml/2006/main">
  <p:tag name="MH" val="20190227103713"/>
  <p:tag name="MH_LIBRARY" val="GRAPHIC"/>
  <p:tag name="MH_ORDER" val="Freeform 43"/>
</p:tagLst>
</file>

<file path=ppt/tags/tag32.xml><?xml version="1.0" encoding="utf-8"?>
<p:tagLst xmlns:p="http://schemas.openxmlformats.org/presentationml/2006/main">
  <p:tag name="MH" val="20190227103713"/>
  <p:tag name="MH_LIBRARY" val="GRAPHIC"/>
  <p:tag name="MH_ORDER" val="文本框 54"/>
</p:tagLst>
</file>

<file path=ppt/tags/tag33.xml><?xml version="1.0" encoding="utf-8"?>
<p:tagLst xmlns:p="http://schemas.openxmlformats.org/presentationml/2006/main">
  <p:tag name="MH" val="20190227103713"/>
  <p:tag name="MH_LIBRARY" val="GRAPHIC"/>
  <p:tag name="MH_ORDER" val="Freeform 44"/>
</p:tagLst>
</file>

<file path=ppt/tags/tag34.xml><?xml version="1.0" encoding="utf-8"?>
<p:tagLst xmlns:p="http://schemas.openxmlformats.org/presentationml/2006/main">
  <p:tag name="MH" val="20190227103713"/>
  <p:tag name="MH_LIBRARY" val="GRAPHIC"/>
  <p:tag name="MH_ORDER" val="Freeform 45"/>
</p:tagLst>
</file>

<file path=ppt/tags/tag35.xml><?xml version="1.0" encoding="utf-8"?>
<p:tagLst xmlns:p="http://schemas.openxmlformats.org/presentationml/2006/main">
  <p:tag name="MH" val="20190227103713"/>
  <p:tag name="MH_LIBRARY" val="GRAPHIC"/>
  <p:tag name="MH_ORDER" val="文本框 55"/>
</p:tagLst>
</file>

<file path=ppt/tags/tag36.xml><?xml version="1.0" encoding="utf-8"?>
<p:tagLst xmlns:p="http://schemas.openxmlformats.org/presentationml/2006/main">
  <p:tag name="MH" val="20190227103713"/>
  <p:tag name="MH_LIBRARY" val="GRAPHIC"/>
  <p:tag name="MH_ORDER" val="Freeform 46"/>
</p:tagLst>
</file>

<file path=ppt/tags/tag37.xml><?xml version="1.0" encoding="utf-8"?>
<p:tagLst xmlns:p="http://schemas.openxmlformats.org/presentationml/2006/main">
  <p:tag name="MH" val="20190227103713"/>
  <p:tag name="MH_LIBRARY" val="GRAPHIC"/>
  <p:tag name="MH_ORDER" val="Freeform 47"/>
</p:tagLst>
</file>

<file path=ppt/tags/tag38.xml><?xml version="1.0" encoding="utf-8"?>
<p:tagLst xmlns:p="http://schemas.openxmlformats.org/presentationml/2006/main">
  <p:tag name="MH" val="20190227103713"/>
  <p:tag name="MH_LIBRARY" val="GRAPHIC"/>
  <p:tag name="MH_ORDER" val="文本框 56"/>
</p:tagLst>
</file>

<file path=ppt/tags/tag39.xml><?xml version="1.0" encoding="utf-8"?>
<p:tagLst xmlns:p="http://schemas.openxmlformats.org/presentationml/2006/main">
  <p:tag name="MH" val="20190227103713"/>
  <p:tag name="MH_LIBRARY" val="GRAPHIC"/>
  <p:tag name="MH_ORDER" val="Freeform 48"/>
</p:tagLst>
</file>

<file path=ppt/tags/tag4.xml><?xml version="1.0" encoding="utf-8"?>
<p:tagLst xmlns:p="http://schemas.openxmlformats.org/presentationml/2006/main">
  <p:tag name="MH" val="20190227105649"/>
  <p:tag name="MH_LIBRARY" val="GRAPHIC"/>
  <p:tag name="MH_ORDER" val="任意多边形 10"/>
</p:tagLst>
</file>

<file path=ppt/tags/tag40.xml><?xml version="1.0" encoding="utf-8"?>
<p:tagLst xmlns:p="http://schemas.openxmlformats.org/presentationml/2006/main">
  <p:tag name="MH" val="20190227103713"/>
  <p:tag name="MH_LIBRARY" val="GRAPHIC"/>
  <p:tag name="MH_ORDER" val="Freeform 49"/>
</p:tagLst>
</file>

<file path=ppt/tags/tag41.xml><?xml version="1.0" encoding="utf-8"?>
<p:tagLst xmlns:p="http://schemas.openxmlformats.org/presentationml/2006/main">
  <p:tag name="MH" val="20190227103713"/>
  <p:tag name="MH_LIBRARY" val="GRAPHIC"/>
  <p:tag name="MH_ORDER" val="文本框 57"/>
</p:tagLst>
</file>

<file path=ppt/tags/tag42.xml><?xml version="1.0" encoding="utf-8"?>
<p:tagLst xmlns:p="http://schemas.openxmlformats.org/presentationml/2006/main">
  <p:tag name="MH" val="20190227103713"/>
  <p:tag name="MH_LIBRARY" val="GRAPHIC"/>
  <p:tag name="MH_ORDER" val="Freeform 51"/>
</p:tagLst>
</file>

<file path=ppt/tags/tag43.xml><?xml version="1.0" encoding="utf-8"?>
<p:tagLst xmlns:p="http://schemas.openxmlformats.org/presentationml/2006/main">
  <p:tag name="MH" val="20190227103713"/>
  <p:tag name="MH_LIBRARY" val="GRAPHIC"/>
  <p:tag name="MH_ORDER" val="Freeform 50"/>
</p:tagLst>
</file>

<file path=ppt/tags/tag44.xml><?xml version="1.0" encoding="utf-8"?>
<p:tagLst xmlns:p="http://schemas.openxmlformats.org/presentationml/2006/main">
  <p:tag name="MH" val="20190227103713"/>
  <p:tag name="MH_LIBRARY" val="GRAPHIC"/>
  <p:tag name="MH_ORDER" val="文本框 58"/>
</p:tagLst>
</file>

<file path=ppt/tags/tag5.xml><?xml version="1.0" encoding="utf-8"?>
<p:tagLst xmlns:p="http://schemas.openxmlformats.org/presentationml/2006/main">
  <p:tag name="MH" val="20190227105649"/>
  <p:tag name="MH_LIBRARY" val="GRAPHIC"/>
  <p:tag name="MH_ORDER" val="任意多边形 11"/>
</p:tagLst>
</file>

<file path=ppt/tags/tag6.xml><?xml version="1.0" encoding="utf-8"?>
<p:tagLst xmlns:p="http://schemas.openxmlformats.org/presentationml/2006/main">
  <p:tag name="MH" val="20190227105649"/>
  <p:tag name="MH_LIBRARY" val="GRAPHIC"/>
  <p:tag name="MH_ORDER" val="任意多边形 12"/>
</p:tagLst>
</file>

<file path=ppt/tags/tag7.xml><?xml version="1.0" encoding="utf-8"?>
<p:tagLst xmlns:p="http://schemas.openxmlformats.org/presentationml/2006/main">
  <p:tag name="MH" val="20190227105649"/>
  <p:tag name="MH_LIBRARY" val="GRAPHIC"/>
  <p:tag name="MH_ORDER" val="任意多边形 13"/>
</p:tagLst>
</file>

<file path=ppt/tags/tag8.xml><?xml version="1.0" encoding="utf-8"?>
<p:tagLst xmlns:p="http://schemas.openxmlformats.org/presentationml/2006/main">
  <p:tag name="MH" val="20190227105649"/>
  <p:tag name="MH_LIBRARY" val="GRAPHIC"/>
  <p:tag name="MH_ORDER" val="任意多边形 15"/>
</p:tagLst>
</file>

<file path=ppt/tags/tag9.xml><?xml version="1.0" encoding="utf-8"?>
<p:tagLst xmlns:p="http://schemas.openxmlformats.org/presentationml/2006/main">
  <p:tag name="MH" val="20190227105649"/>
  <p:tag name="MH_LIBRARY" val="GRAPHIC"/>
  <p:tag name="MH_ORDER" val="矩形 14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4338</Words>
  <Application>WPS 演示</Application>
  <PresentationFormat>全屏显示(16:9)</PresentationFormat>
  <Paragraphs>337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73" baseType="lpstr">
      <vt:lpstr>Arial</vt:lpstr>
      <vt:lpstr>宋体</vt:lpstr>
      <vt:lpstr>Wingdings</vt:lpstr>
      <vt:lpstr>Calibri</vt:lpstr>
      <vt:lpstr>黑体</vt:lpstr>
      <vt:lpstr>Segoe UI</vt:lpstr>
      <vt:lpstr>微软雅黑</vt:lpstr>
      <vt:lpstr>思源黑体 CN Heavy</vt:lpstr>
      <vt:lpstr>思源黑体 CN Normal</vt:lpstr>
      <vt:lpstr>幼圆</vt:lpstr>
      <vt:lpstr>+mn-ea</vt:lpstr>
      <vt:lpstr>Segoe Print</vt:lpstr>
      <vt:lpstr>Times New Roman</vt:lpstr>
      <vt:lpstr>方正姚体</vt:lpstr>
      <vt:lpstr>Impact</vt:lpstr>
      <vt:lpstr>思源黑体 CN Normal</vt:lpstr>
      <vt:lpstr>Arial Unicode MS</vt:lpstr>
      <vt:lpstr>Wingdings</vt:lpstr>
      <vt:lpstr>幼圆</vt:lpstr>
      <vt:lpstr>思源黑体 CN Heavy</vt:lpstr>
      <vt:lpstr>思源黑体 CN Normal</vt:lpstr>
      <vt:lpstr>方正姚体</vt:lpstr>
      <vt:lpstr>1_自定义设计方案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A0000小眼有神</cp:lastModifiedBy>
  <cp:revision>309</cp:revision>
  <dcterms:created xsi:type="dcterms:W3CDTF">2015-06-29T07:19:00Z</dcterms:created>
  <dcterms:modified xsi:type="dcterms:W3CDTF">2019-06-20T09:15:08Z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